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Josefin Slab"/>
      <p:regular r:id="rId29"/>
      <p:bold r:id="rId30"/>
      <p:italic r:id="rId31"/>
      <p:boldItalic r:id="rId32"/>
    </p:embeddedFont>
    <p:embeddedFont>
      <p:font typeface="Anton"/>
      <p:regular r:id="rId33"/>
    </p:embeddedFont>
    <p:embeddedFont>
      <p:font typeface="Fira Sans Condensed Light"/>
      <p:regular r:id="rId34"/>
      <p:bold r:id="rId35"/>
      <p:italic r:id="rId36"/>
      <p:boldItalic r:id="rId37"/>
    </p:embeddedFont>
    <p:embeddedFont>
      <p:font typeface="Fira Sans Condensed"/>
      <p:regular r:id="rId38"/>
      <p:bold r:id="rId39"/>
      <p:italic r:id="rId40"/>
      <p:boldItalic r:id="rId41"/>
    </p:embeddedFont>
    <p:embeddedFont>
      <p:font typeface="Advent Pro Light"/>
      <p:regular r:id="rId42"/>
      <p:bold r:id="rId43"/>
    </p:embeddedFont>
    <p:embeddedFont>
      <p:font typeface="Rajdhani"/>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1E3559-960E-44C1-87D2-7BCFD3B0EA0F}">
  <a:tblStyle styleId="{C51E3559-960E-44C1-87D2-7BCFD3B0EA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Condensed-italic.fntdata"/><Relationship Id="rId20" Type="http://schemas.openxmlformats.org/officeDocument/2006/relationships/slide" Target="slides/slide15.xml"/><Relationship Id="rId42" Type="http://schemas.openxmlformats.org/officeDocument/2006/relationships/font" Target="fonts/AdventProLight-regular.fntdata"/><Relationship Id="rId41" Type="http://schemas.openxmlformats.org/officeDocument/2006/relationships/font" Target="fonts/FiraSansCondensed-boldItalic.fntdata"/><Relationship Id="rId22" Type="http://schemas.openxmlformats.org/officeDocument/2006/relationships/slide" Target="slides/slide17.xml"/><Relationship Id="rId44" Type="http://schemas.openxmlformats.org/officeDocument/2006/relationships/font" Target="fonts/Rajdhani-regular.fntdata"/><Relationship Id="rId21" Type="http://schemas.openxmlformats.org/officeDocument/2006/relationships/slide" Target="slides/slide16.xml"/><Relationship Id="rId43" Type="http://schemas.openxmlformats.org/officeDocument/2006/relationships/font" Target="fonts/AdventPro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ajdhani-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lab-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italic.fntdata"/><Relationship Id="rId30" Type="http://schemas.openxmlformats.org/officeDocument/2006/relationships/font" Target="fonts/JosefinSlab-bold.fntdata"/><Relationship Id="rId11" Type="http://schemas.openxmlformats.org/officeDocument/2006/relationships/slide" Target="slides/slide6.xml"/><Relationship Id="rId33" Type="http://schemas.openxmlformats.org/officeDocument/2006/relationships/font" Target="fonts/Anton-regular.fntdata"/><Relationship Id="rId10" Type="http://schemas.openxmlformats.org/officeDocument/2006/relationships/slide" Target="slides/slide5.xml"/><Relationship Id="rId32" Type="http://schemas.openxmlformats.org/officeDocument/2006/relationships/font" Target="fonts/JosefinSlab-boldItalic.fntdata"/><Relationship Id="rId13" Type="http://schemas.openxmlformats.org/officeDocument/2006/relationships/slide" Target="slides/slide8.xml"/><Relationship Id="rId35" Type="http://schemas.openxmlformats.org/officeDocument/2006/relationships/font" Target="fonts/FiraSansCondensedLight-bold.fntdata"/><Relationship Id="rId12" Type="http://schemas.openxmlformats.org/officeDocument/2006/relationships/slide" Target="slides/slide7.xml"/><Relationship Id="rId34" Type="http://schemas.openxmlformats.org/officeDocument/2006/relationships/font" Target="fonts/FiraSansCondensedLight-regular.fntdata"/><Relationship Id="rId15" Type="http://schemas.openxmlformats.org/officeDocument/2006/relationships/slide" Target="slides/slide10.xml"/><Relationship Id="rId37" Type="http://schemas.openxmlformats.org/officeDocument/2006/relationships/font" Target="fonts/FiraSansCondensedLight-boldItalic.fntdata"/><Relationship Id="rId14" Type="http://schemas.openxmlformats.org/officeDocument/2006/relationships/slide" Target="slides/slide9.xml"/><Relationship Id="rId36" Type="http://schemas.openxmlformats.org/officeDocument/2006/relationships/font" Target="fonts/FiraSansCondensedLight-italic.fntdata"/><Relationship Id="rId17" Type="http://schemas.openxmlformats.org/officeDocument/2006/relationships/slide" Target="slides/slide12.xml"/><Relationship Id="rId39" Type="http://schemas.openxmlformats.org/officeDocument/2006/relationships/font" Target="fonts/FiraSansCondensed-bold.fntdata"/><Relationship Id="rId16" Type="http://schemas.openxmlformats.org/officeDocument/2006/relationships/slide" Target="slides/slide11.xml"/><Relationship Id="rId38" Type="http://schemas.openxmlformats.org/officeDocument/2006/relationships/font" Target="fonts/FiraSansCondense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w/wharton.as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Biography Season 3! Where the life stories of various historical figures and celebrities are told.</a:t>
            </a:r>
            <a:endParaRPr/>
          </a:p>
          <a:p>
            <a:pPr indent="0" lvl="0" marL="0" rtl="0" algn="l">
              <a:spcBef>
                <a:spcPts val="0"/>
              </a:spcBef>
              <a:spcAft>
                <a:spcPts val="0"/>
              </a:spcAft>
              <a:buNone/>
            </a:pPr>
            <a:r>
              <a:rPr lang="en"/>
              <a:t>Today, we will be talking about someone who </a:t>
            </a:r>
            <a:r>
              <a:rPr lang="en"/>
              <a:t>revolutionised the 21st century across various industries.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b85a5c49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b85a5c49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made it firstly in 2008, this was the first liquid fuel rocket to reach the Earth orbit. After 2008 success, I had received billion of investment from different investors that help us to reach the point we are now. You know, I always have passion for space exploration. And honestly, the goal for SpaceX is to improve the cost and reliability access to space. So this achievement in 2008 is a major step for us and we are very proud of this. I hope in the coming years, we are able to really bring people to Mars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Reh: That is very inspiring and shows to the rest of the world that if you have the right intention at heart and have the motivation to work hard towards your goal, you can indeed achieve anything in life. You have ventured out from the finance sector to space travel and research successfully. Now, of course I have to ask about your venture into cars. TESLA. Yes, it is considered illegal if I have you on this show and not ask about Tesla. Now, tell us how you got started off with this idea and why did you start Tesla.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fb85a5c4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fb85a5c4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Well Tesla is also another company that I am passionate about. Originally, tesla was found in 2003 by Martin Eberhard and Marc Tarpening, and I made significant amount of investment and become the majority shareholder and joined the board of director.</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Before I mention about Tesla achievement, I think I also need to mention the challenges that the company face. You know, the idea of autonomous driving is not very intuitive to lots of </a:t>
            </a:r>
            <a:r>
              <a:rPr lang="en" sz="1200">
                <a:solidFill>
                  <a:schemeClr val="dk1"/>
                </a:solidFill>
                <a:highlight>
                  <a:srgbClr val="FFFFFF"/>
                </a:highlight>
                <a:latin typeface="Times New Roman"/>
                <a:ea typeface="Times New Roman"/>
                <a:cs typeface="Times New Roman"/>
                <a:sym typeface="Times New Roman"/>
              </a:rPr>
              <a:t>people</a:t>
            </a:r>
            <a:r>
              <a:rPr lang="en" sz="1200">
                <a:solidFill>
                  <a:schemeClr val="dk1"/>
                </a:solidFill>
                <a:highlight>
                  <a:srgbClr val="FFFFFF"/>
                </a:highlight>
                <a:latin typeface="Times New Roman"/>
                <a:ea typeface="Times New Roman"/>
                <a:cs typeface="Times New Roman"/>
                <a:sym typeface="Times New Roman"/>
              </a:rPr>
              <a:t>. This is because some people might consider these ideas are really dangerous, and relying on AI itself to navigate might not resonate well with many people. However, we manage to overcome these barrier, and reach the success.</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We manage to build the first electric car in 2008, and it was the first electric car to use lithium-ion battery cells. We began to produce four door electric car in 2012, and we manage to sell more than 500k units as of March 2020. This is a significant achievement for me and all Tesla employees.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Next slide</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fb85a5c493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fb85a5c493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Moreover, Tesla stock just made another all-time high last week after the split in 2020. I am very proud of this achievement and these are the results of the hard working of myself and my team.</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Reh: That is very inspiring and motivating Mr Musk. I would like to ask for any key learning points from your experiences as it would help motivate aspiring youth entrepreneurs</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Kevin: I learn a lot during my experience from PayPal, SpaceX, and Tesla. What distinguish who I am now to other person is probably my passion, and my hardworking traits. When I start SpaceX, I spent significant amount of time working on the prototype and other stuff and sacrifice a lot of things to make it work. In addition, as an engineer, I think it is very important to keep innovating especially nowadays the world is rapidly changing. 30 years ago, we never expect that internet would be like what it is today.</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Reh: Thank you so much for your sharing Mr Musk. Your entrepreneurial journey is extremely inspiring and eye-opening to many aspiring entrepreneurs including myself!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f82f47a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f82f47a5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Reh: </a:t>
            </a:r>
            <a:r>
              <a:rPr lang="en"/>
              <a:t>Now I would like to welcome Mr Jerome Guillen, who was initial employee of Tesla and held important position in the company to talk about SolarCity, a subsidiary under Tesla.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f82f47a5e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f82f47a5e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f82f47a5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f82f47a5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fb8607c0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fb8607c0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Reh: Thank you Mr Guillen! </a:t>
            </a:r>
            <a:r>
              <a:rPr lang="en" sz="1200">
                <a:solidFill>
                  <a:srgbClr val="0C343D"/>
                </a:solidFill>
                <a:highlight>
                  <a:schemeClr val="lt1"/>
                </a:highlight>
                <a:latin typeface="Times New Roman"/>
                <a:ea typeface="Times New Roman"/>
                <a:cs typeface="Times New Roman"/>
                <a:sym typeface="Times New Roman"/>
              </a:rPr>
              <a:t>Now, I would like to invite Steve Davis who has already working with Elon Musk from early stage of Space X and now he is leading Boring Company, which is another company that Elon Musk has already incubated from 2016.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6b4974444a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6b4974444a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Louis: Wow, that is my pleasure to be here and share with you about my journey with Elon Musk in Boring Company.  Our company is an infrastructure and tunnel construction services company founded by Elon Musk. Its current and proposed projects are designed for intra-city ("loop") transit systems, although the company has stated that current tunnels are being built so we could support eventual transition to Hyperloop-based transportation on longer inter-city routes.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fb8607c0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fb8607c0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are u curious about what is hyperloop??? A Hyperloop is a proposed high-speed mass transportation system for both passenger and freight transport.[1] The term was invented to describe the modern open-source project. Hyperloop is described as a sealed tube or system of tubes with low air pressure through which a pod may travel substantially free of air resistance or friction.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b8607c06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b8607c06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Reh</a:t>
            </a:r>
            <a:r>
              <a:rPr lang="en"/>
              <a:t>: Elon Musk has always been an inspiration for young generations with his visionary business ideas. However, he also has bad reputation for controversial tweet on the Internet especially during the boom of cryptocurrency recently. So now, let hear from a New York Time reporter for this perspective.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be2b96635e435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be2b96635e435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would be none other than Mr. Elon Musk!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fb8607c06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fb8607c0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Well, Billionaire Elon Musk has often been responsible for pumping doge and other cryptocurrency prices on several occasions by sharing various references and memes on his social media feed as he is known for his interest on digital tokens and remains a strong believer of cryptos. Here is one example new about the dodge coin. So after his joke on Saturday Night Live, the DogeCoin price tumbles 30%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fb8607c06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fb8607c06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Another typical news recently is about Tesla’s acceptance for BTC to purchase caron 24</a:t>
            </a:r>
            <a:r>
              <a:rPr baseline="30000" lang="en" sz="1600">
                <a:solidFill>
                  <a:schemeClr val="dk1"/>
                </a:solidFill>
                <a:highlight>
                  <a:srgbClr val="FFFFFF"/>
                </a:highlight>
                <a:latin typeface="Times New Roman"/>
                <a:ea typeface="Times New Roman"/>
                <a:cs typeface="Times New Roman"/>
                <a:sym typeface="Times New Roman"/>
              </a:rPr>
              <a:t>th</a:t>
            </a:r>
            <a:r>
              <a:rPr lang="en" sz="1200">
                <a:solidFill>
                  <a:schemeClr val="dk1"/>
                </a:solidFill>
                <a:highlight>
                  <a:srgbClr val="FFFFFF"/>
                </a:highlight>
                <a:latin typeface="Times New Roman"/>
                <a:ea typeface="Times New Roman"/>
                <a:cs typeface="Times New Roman"/>
                <a:sym typeface="Times New Roman"/>
              </a:rPr>
              <a:t> March. Suddenly, after this tweets, the price of BTC climbs by 5.15%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However, on 13</a:t>
            </a:r>
            <a:r>
              <a:rPr baseline="30000" lang="en" sz="1600">
                <a:solidFill>
                  <a:schemeClr val="dk1"/>
                </a:solidFill>
                <a:highlight>
                  <a:srgbClr val="FFFFFF"/>
                </a:highlight>
                <a:latin typeface="Times New Roman"/>
                <a:ea typeface="Times New Roman"/>
                <a:cs typeface="Times New Roman"/>
                <a:sym typeface="Times New Roman"/>
              </a:rPr>
              <a:t>th</a:t>
            </a:r>
            <a:r>
              <a:rPr lang="en" sz="1200">
                <a:solidFill>
                  <a:schemeClr val="dk1"/>
                </a:solidFill>
                <a:highlight>
                  <a:srgbClr val="FFFFFF"/>
                </a:highlight>
                <a:latin typeface="Times New Roman"/>
                <a:ea typeface="Times New Roman"/>
                <a:cs typeface="Times New Roman"/>
                <a:sym typeface="Times New Roman"/>
              </a:rPr>
              <a:t> May, they stop accepting BTC over climate concerns. Bitcoin fell more than 10% after Musk tweeted his decision to suspend its use, less than two months after Tesla began accepting the world's biggest digital currency for payment.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So we can see that Elon Musk has a lot of attention from public that he can even controls the prices of crypto coins.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advice is coming from a man who wants to colonize Mars. Are you dreams really more of a long shot than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all of the lessons of Musk's career are off the wall and unexpected. Sometimes, he proves that conventional wisdom is right. Like with this quote: "Persistence is very important. You should not give up unless you are forced to give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biggest mistake is probably weighing too much on someone's talent and not someone's personality. I think it matters whether someone has a good heart." So, once more with feeling: don't hire jerks!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have Ms Tosca Musk, Mr Elon Musk’s sister and Mr Steve Davis, colleague and business director leading the Boring Company.</a:t>
            </a:r>
            <a:endParaRPr/>
          </a:p>
          <a:p>
            <a:pPr indent="0" lvl="0" marL="0" rtl="0" algn="l">
              <a:spcBef>
                <a:spcPts val="0"/>
              </a:spcBef>
              <a:spcAft>
                <a:spcPts val="0"/>
              </a:spcAft>
              <a:buNone/>
            </a:pPr>
            <a:r>
              <a:rPr lang="en"/>
              <a:t>Give a round of applause for this Super Star, Mr Elon Musk everybody!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Kevin: Thank you Reh! It’s an honor to be part of this show!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Reh: Now without further ado, I would like to ask Elon’s sister, Ms Tosca Musk, a very important question. Now, how was it growing up with Mr. Revolution aka Elon Musk. Family would know best so give it to us Tosca, we would like to know about your brother’s biography! What would you like to share with regards to his personal life and journey?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b5ce620f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b5ce620f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Thanks, Reh, that’s an awesome question.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So... my brother Elon was born on June 28, 1971, in Pretoria, South Africa. He is born and raised in South Africa where we spent time in Canada before finally moving to the U.S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As a child, I remember that Elon was really unhappy. At the age of 10 our parents divorced and he was often buillied in school.  Elon was a bookworm and something of a smart aleck. I think his intellectual aptitude did him few favors as a child. I remember his schooling days were spent being chased around by gangs who tried to beat him up and bullied him.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As a family, we all knew that Elon was different from all of us. More of often than not I would catch him so lost in his daydreams about inventions and about technology. When he was only 10, he became acquainted with programming and became proficient enough to create Blastar—a video game in the style of Space Invaders. He sold the BASIC code for the game to a magazine called </a:t>
            </a:r>
            <a:r>
              <a:rPr i="1" lang="en" sz="1200">
                <a:solidFill>
                  <a:schemeClr val="dk1"/>
                </a:solidFill>
                <a:highlight>
                  <a:srgbClr val="FFFFFF"/>
                </a:highlight>
                <a:latin typeface="Times New Roman"/>
                <a:ea typeface="Times New Roman"/>
                <a:cs typeface="Times New Roman"/>
                <a:sym typeface="Times New Roman"/>
              </a:rPr>
              <a:t>PC and Office Technology </a:t>
            </a:r>
            <a:r>
              <a:rPr lang="en" sz="1200">
                <a:solidFill>
                  <a:schemeClr val="dk1"/>
                </a:solidFill>
                <a:highlight>
                  <a:srgbClr val="FFFFFF"/>
                </a:highlight>
                <a:latin typeface="Times New Roman"/>
                <a:ea typeface="Times New Roman"/>
                <a:cs typeface="Times New Roman"/>
                <a:sym typeface="Times New Roman"/>
              </a:rPr>
              <a:t>for $500. All I can say is Elon is  really bright as a kid.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b5ce620f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b5ce620f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0C343D"/>
                </a:solidFill>
                <a:highlight>
                  <a:srgbClr val="FFFFFF"/>
                </a:highlight>
                <a:latin typeface="Times New Roman"/>
                <a:ea typeface="Times New Roman"/>
                <a:cs typeface="Times New Roman"/>
                <a:sym typeface="Times New Roman"/>
              </a:rPr>
              <a:t>In college, Musk really thrived, he took on a Bachelor of Science in Physics, as well as a Bachelor of Arts in Economics from the </a:t>
            </a:r>
            <a:r>
              <a:rPr lang="en" sz="1200" u="sng">
                <a:solidFill>
                  <a:schemeClr val="lt2"/>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Wharton School</a:t>
            </a:r>
            <a:r>
              <a:rPr lang="en" sz="1200">
                <a:solidFill>
                  <a:srgbClr val="0C343D"/>
                </a:solidFill>
                <a:highlight>
                  <a:srgbClr val="FFFFFF"/>
                </a:highlight>
                <a:latin typeface="Times New Roman"/>
                <a:ea typeface="Times New Roman"/>
                <a:cs typeface="Times New Roman"/>
                <a:sym typeface="Times New Roman"/>
              </a:rPr>
              <a:t>. I believe that these two majors speak to the direction Musk’s career would take later, but it was physics that made the deepest impression. </a:t>
            </a:r>
            <a:endParaRPr sz="1200">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0C343D"/>
                </a:solidFill>
                <a:highlight>
                  <a:srgbClr val="FFFFFF"/>
                </a:highlight>
                <a:latin typeface="Times New Roman"/>
                <a:ea typeface="Times New Roman"/>
                <a:cs typeface="Times New Roman"/>
                <a:sym typeface="Times New Roman"/>
              </a:rPr>
              <a:t>Its not all fun and no play </a:t>
            </a:r>
            <a:r>
              <a:rPr lang="en" sz="1200">
                <a:solidFill>
                  <a:srgbClr val="111111"/>
                </a:solidFill>
                <a:highlight>
                  <a:srgbClr val="FFFFFF"/>
                </a:highlight>
                <a:latin typeface="Times New Roman"/>
                <a:ea typeface="Times New Roman"/>
                <a:cs typeface="Times New Roman"/>
                <a:sym typeface="Times New Roman"/>
              </a:rPr>
              <a:t>while studying at the University of Pennsylvania, Musk and a classmate rented out a 10-bedroom frat house and turned it into a nightclub. The move, which Musk undertook with Adeo Ressi, was one of his first entrepreneurial experiments. </a:t>
            </a:r>
            <a:endParaRPr sz="1200">
              <a:solidFill>
                <a:srgbClr val="11111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0C343D"/>
                </a:solidFill>
                <a:highlight>
                  <a:srgbClr val="FFFFFF"/>
                </a:highlight>
                <a:latin typeface="Times New Roman"/>
                <a:ea typeface="Times New Roman"/>
                <a:cs typeface="Times New Roman"/>
                <a:sym typeface="Times New Roman"/>
              </a:rPr>
              <a:t>After college, Initially on track to pursue a Ph.D. in applied physics at Stanford University quit his Ph.D. program after just two days to pursue his entrepreneurial dreams.  </a:t>
            </a:r>
            <a:endParaRPr sz="1200">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5ce620f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5ce620f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C343D"/>
                </a:solidFill>
                <a:highlight>
                  <a:srgbClr val="FFFFFF"/>
                </a:highlight>
                <a:latin typeface="Times New Roman"/>
                <a:ea typeface="Times New Roman"/>
                <a:cs typeface="Times New Roman"/>
                <a:sym typeface="Times New Roman"/>
              </a:rPr>
              <a:t>My brother’s fascination for science is really crazy and can be seen extending to his personal life. Just this year, him and singer Grimes announced their newborn son would be named X Æ A-12 Musk — pronounced X-Ash-A-12.  </a:t>
            </a:r>
            <a:endParaRPr sz="1200">
              <a:solidFill>
                <a:srgbClr val="0C343D"/>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2F5496"/>
                </a:solidFill>
                <a:highlight>
                  <a:srgbClr val="FFFFFF"/>
                </a:highlight>
                <a:latin typeface="Times New Roman"/>
                <a:ea typeface="Times New Roman"/>
                <a:cs typeface="Times New Roman"/>
                <a:sym typeface="Times New Roman"/>
              </a:rPr>
              <a:t>Personally, I am really proud of Elon and where he is today. His obession with technology, creativity and more importanlty work ethics is really admireable. His success if not by accident. He worked for more that 100hrs for 15 years can you imagine that? </a:t>
            </a:r>
            <a:endParaRPr sz="1200">
              <a:solidFill>
                <a:srgbClr val="2F5496"/>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rgbClr val="0C343D"/>
                </a:solidFill>
                <a:highlight>
                  <a:srgbClr val="FFFFFF"/>
                </a:highlight>
                <a:latin typeface="Times New Roman"/>
                <a:ea typeface="Times New Roman"/>
                <a:cs typeface="Times New Roman"/>
                <a:sym typeface="Times New Roman"/>
              </a:rPr>
              <a:t>That’s all I have to share about my brother’s personal life and journey, I am sure the others will have a lot of say about his entrepreneurial journey and other interesting nuggets about his life.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so much Tosca. That was a very well-articulated summary of Elon Musk’s personal life and journey.</a:t>
            </a:r>
            <a:endParaRPr/>
          </a:p>
          <a:p>
            <a:pPr indent="0" lvl="0" marL="0" rtl="0" algn="l">
              <a:spcBef>
                <a:spcPts val="0"/>
              </a:spcBef>
              <a:spcAft>
                <a:spcPts val="0"/>
              </a:spcAft>
              <a:buNone/>
            </a:pPr>
            <a:r>
              <a:rPr lang="en"/>
              <a:t>He sure has lived up to his name - He clearly did not have it easy growing up and sure is a role-model for all aspiring entrepreneurs. </a:t>
            </a:r>
            <a:endParaRPr/>
          </a:p>
          <a:p>
            <a:pPr indent="0" lvl="0" marL="0" rtl="0" algn="l">
              <a:spcBef>
                <a:spcPts val="0"/>
              </a:spcBef>
              <a:spcAft>
                <a:spcPts val="0"/>
              </a:spcAft>
              <a:buNone/>
            </a:pPr>
            <a:r>
              <a:rPr lang="en"/>
              <a:t>Now, let us ask Elon himself. Everyone must have heard about X.com, Paypal, SpaceX, Tesla and many more significant business developments. What do you think are some significant phases in your entrepreneurial journey Mr Musk?</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Well, in 1999, I co-founded X.com with my brother, which is an online financial services and email payment company. This company was later merged with an online bank named Confinity to prevent unnecessary competition. Confinity itself is the owner of PayPal which is more popular than X.com that time. So, I did not found PayPal, I was just appointed as the CEO when Confinity merge with X.com. However, this does not went well, and I was sacked from the board as I was too young that time and the board feel I am not experienced enough. I was shocked at that time, and did not expect I will get sacked very early in my career.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Reh: Well, that’s very interesting. However, I, along with many other fans of yours across the globe would like to know How did a revolutionary business developer and creator like yourself transition your entrepreneurial journey from the finance sector into space research and space travel?</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b85a5c49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b85a5c49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In 2001, after being sacked by PayPal, I did not give up. I later become involved with Mars Society, which is space advocacy organization promoting human exploration and settlement of Mars. Since I was young, I am passionate in space exploration and that’s why I decided to start my next company SpaceX in 2002. The experience that I had with SpaceX is also crucial in my life. We had three failed rocket launches and finally made it in 2008.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Next slide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jp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25.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jp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Biography</a:t>
            </a:r>
            <a:endParaRPr>
              <a:latin typeface="Rajdhani"/>
              <a:ea typeface="Rajdhani"/>
              <a:cs typeface="Rajdhani"/>
              <a:sym typeface="Rajdhani"/>
            </a:endParaRPr>
          </a:p>
        </p:txBody>
      </p:sp>
      <p:sp>
        <p:nvSpPr>
          <p:cNvPr id="99" name="Google Shape;99;p2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Season 3</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SpaceX</a:t>
            </a:r>
            <a:endParaRPr/>
          </a:p>
        </p:txBody>
      </p:sp>
      <p:sp>
        <p:nvSpPr>
          <p:cNvPr id="617" name="Google Shape;617;p31"/>
          <p:cNvSpPr txBox="1"/>
          <p:nvPr>
            <p:ph idx="4294967295" type="subTitle"/>
          </p:nvPr>
        </p:nvSpPr>
        <p:spPr>
          <a:xfrm>
            <a:off x="6006000" y="2110926"/>
            <a:ext cx="2563500" cy="78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latin typeface="Fira Sans Condensed"/>
                <a:ea typeface="Fira Sans Condensed"/>
                <a:cs typeface="Fira Sans Condensed"/>
                <a:sym typeface="Fira Sans Condensed"/>
              </a:rPr>
              <a:t>First successful rocket launch</a:t>
            </a:r>
            <a:endParaRPr b="1" sz="1800">
              <a:latin typeface="Fira Sans Condensed"/>
              <a:ea typeface="Fira Sans Condensed"/>
              <a:cs typeface="Fira Sans Condensed"/>
              <a:sym typeface="Fira Sans Condensed"/>
            </a:endParaRPr>
          </a:p>
        </p:txBody>
      </p:sp>
      <p:sp>
        <p:nvSpPr>
          <p:cNvPr id="618" name="Google Shape;618;p31"/>
          <p:cNvSpPr txBox="1"/>
          <p:nvPr>
            <p:ph idx="4294967295" type="subTitle"/>
          </p:nvPr>
        </p:nvSpPr>
        <p:spPr>
          <a:xfrm>
            <a:off x="6006000" y="3165725"/>
            <a:ext cx="2713200" cy="78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latin typeface="Fira Sans Condensed"/>
                <a:ea typeface="Fira Sans Condensed"/>
                <a:cs typeface="Fira Sans Condensed"/>
                <a:sym typeface="Fira Sans Condensed"/>
              </a:rPr>
              <a:t>First liquid fuel rocket to reach Earth Orbit</a:t>
            </a:r>
            <a:endParaRPr b="1" sz="1700">
              <a:latin typeface="Fira Sans Condensed"/>
              <a:ea typeface="Fira Sans Condensed"/>
              <a:cs typeface="Fira Sans Condensed"/>
              <a:sym typeface="Fira Sans Condensed"/>
            </a:endParaRPr>
          </a:p>
        </p:txBody>
      </p:sp>
      <p:sp>
        <p:nvSpPr>
          <p:cNvPr id="619" name="Google Shape;619;p31"/>
          <p:cNvSpPr txBox="1"/>
          <p:nvPr>
            <p:ph idx="4294967295" type="title"/>
          </p:nvPr>
        </p:nvSpPr>
        <p:spPr>
          <a:xfrm>
            <a:off x="6391350" y="1357024"/>
            <a:ext cx="12354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2008</a:t>
            </a:r>
            <a:endParaRPr/>
          </a:p>
        </p:txBody>
      </p:sp>
      <p:grpSp>
        <p:nvGrpSpPr>
          <p:cNvPr id="620" name="Google Shape;620;p31"/>
          <p:cNvGrpSpPr/>
          <p:nvPr/>
        </p:nvGrpSpPr>
        <p:grpSpPr>
          <a:xfrm>
            <a:off x="580934" y="1662774"/>
            <a:ext cx="4706137" cy="2793970"/>
            <a:chOff x="1041903" y="1936461"/>
            <a:chExt cx="3784285" cy="2246679"/>
          </a:xfrm>
        </p:grpSpPr>
        <p:sp>
          <p:nvSpPr>
            <p:cNvPr id="621" name="Google Shape;621;p31"/>
            <p:cNvSpPr/>
            <p:nvPr/>
          </p:nvSpPr>
          <p:spPr>
            <a:xfrm>
              <a:off x="3948774" y="3433924"/>
              <a:ext cx="188935" cy="13"/>
            </a:xfrm>
            <a:custGeom>
              <a:rect b="b" l="l" r="r" t="t"/>
              <a:pathLst>
                <a:path extrusionOk="0" fill="none" h="1" w="14227">
                  <a:moveTo>
                    <a:pt x="1" y="0"/>
                  </a:moveTo>
                  <a:lnTo>
                    <a:pt x="142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1"/>
            <p:cNvGrpSpPr/>
            <p:nvPr/>
          </p:nvGrpSpPr>
          <p:grpSpPr>
            <a:xfrm>
              <a:off x="4088698" y="3407857"/>
              <a:ext cx="63780" cy="54671"/>
              <a:chOff x="5402331" y="3937355"/>
              <a:chExt cx="37776" cy="32380"/>
            </a:xfrm>
          </p:grpSpPr>
          <p:sp>
            <p:nvSpPr>
              <p:cNvPr id="623" name="Google Shape;623;p3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1"/>
            <p:cNvGrpSpPr/>
            <p:nvPr/>
          </p:nvGrpSpPr>
          <p:grpSpPr>
            <a:xfrm>
              <a:off x="3910703" y="3407857"/>
              <a:ext cx="63794" cy="54671"/>
              <a:chOff x="5296908" y="3937355"/>
              <a:chExt cx="37783" cy="32380"/>
            </a:xfrm>
          </p:grpSpPr>
          <p:sp>
            <p:nvSpPr>
              <p:cNvPr id="626" name="Google Shape;626;p3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1"/>
            <p:cNvGrpSpPr/>
            <p:nvPr/>
          </p:nvGrpSpPr>
          <p:grpSpPr>
            <a:xfrm>
              <a:off x="2981752" y="2049401"/>
              <a:ext cx="146669" cy="95265"/>
              <a:chOff x="4746712" y="3132773"/>
              <a:chExt cx="86869" cy="56424"/>
            </a:xfrm>
          </p:grpSpPr>
          <p:sp>
            <p:nvSpPr>
              <p:cNvPr id="629" name="Google Shape;629;p3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4746712" y="3145334"/>
                <a:ext cx="49479" cy="13520"/>
              </a:xfrm>
              <a:custGeom>
                <a:rect b="b" l="l" r="r" t="t"/>
                <a:pathLst>
                  <a:path extrusionOk="0" fill="none" h="1719" w="6291">
                    <a:moveTo>
                      <a:pt x="0" y="0"/>
                    </a:moveTo>
                    <a:lnTo>
                      <a:pt x="6290" y="171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1"/>
            <p:cNvGrpSpPr/>
            <p:nvPr/>
          </p:nvGrpSpPr>
          <p:grpSpPr>
            <a:xfrm>
              <a:off x="3027206" y="2067235"/>
              <a:ext cx="63780" cy="54790"/>
              <a:chOff x="4773634" y="3143336"/>
              <a:chExt cx="37776" cy="32451"/>
            </a:xfrm>
          </p:grpSpPr>
          <p:sp>
            <p:nvSpPr>
              <p:cNvPr id="632" name="Google Shape;632;p3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1"/>
            <p:cNvGrpSpPr/>
            <p:nvPr/>
          </p:nvGrpSpPr>
          <p:grpSpPr>
            <a:xfrm>
              <a:off x="2943680" y="2046825"/>
              <a:ext cx="63780" cy="54804"/>
              <a:chOff x="4724163" y="3131248"/>
              <a:chExt cx="37776" cy="32459"/>
            </a:xfrm>
          </p:grpSpPr>
          <p:sp>
            <p:nvSpPr>
              <p:cNvPr id="635" name="Google Shape;635;p3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1"/>
            <p:cNvGrpSpPr/>
            <p:nvPr/>
          </p:nvGrpSpPr>
          <p:grpSpPr>
            <a:xfrm>
              <a:off x="2995881" y="2122477"/>
              <a:ext cx="54631" cy="46929"/>
              <a:chOff x="4755081" y="3176054"/>
              <a:chExt cx="32357" cy="27795"/>
            </a:xfrm>
          </p:grpSpPr>
          <p:sp>
            <p:nvSpPr>
              <p:cNvPr id="638" name="Google Shape;638;p3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1"/>
            <p:cNvGrpSpPr/>
            <p:nvPr/>
          </p:nvGrpSpPr>
          <p:grpSpPr>
            <a:xfrm>
              <a:off x="3092912" y="2027211"/>
              <a:ext cx="54790" cy="46942"/>
              <a:chOff x="4812550" y="3119631"/>
              <a:chExt cx="32451" cy="27803"/>
            </a:xfrm>
          </p:grpSpPr>
          <p:sp>
            <p:nvSpPr>
              <p:cNvPr id="641" name="Google Shape;641;p3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1"/>
            <p:cNvGrpSpPr/>
            <p:nvPr/>
          </p:nvGrpSpPr>
          <p:grpSpPr>
            <a:xfrm>
              <a:off x="4093678" y="3585401"/>
              <a:ext cx="401114" cy="369164"/>
              <a:chOff x="5405280" y="4042510"/>
              <a:chExt cx="237570" cy="218647"/>
            </a:xfrm>
          </p:grpSpPr>
          <p:sp>
            <p:nvSpPr>
              <p:cNvPr id="644" name="Google Shape;644;p3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5543704" y="4042990"/>
                <a:ext cx="99146" cy="81639"/>
              </a:xfrm>
              <a:custGeom>
                <a:rect b="b" l="l" r="r" t="t"/>
                <a:pathLst>
                  <a:path extrusionOk="0" fill="none" h="10380" w="12606">
                    <a:moveTo>
                      <a:pt x="1" y="0"/>
                    </a:moveTo>
                    <a:lnTo>
                      <a:pt x="12606" y="1037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5501941" y="4140980"/>
                <a:ext cx="103708" cy="51862"/>
              </a:xfrm>
              <a:custGeom>
                <a:rect b="b" l="l" r="r" t="t"/>
                <a:pathLst>
                  <a:path extrusionOk="0" fill="none" h="6594" w="13186">
                    <a:moveTo>
                      <a:pt x="13186" y="6594"/>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5495854" y="4211010"/>
                <a:ext cx="105989" cy="50147"/>
              </a:xfrm>
              <a:custGeom>
                <a:rect b="b" l="l" r="r" t="t"/>
                <a:pathLst>
                  <a:path extrusionOk="0" fill="none" h="6376" w="13476">
                    <a:moveTo>
                      <a:pt x="0" y="0"/>
                    </a:moveTo>
                    <a:lnTo>
                      <a:pt x="13476" y="637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5405280" y="4134420"/>
                <a:ext cx="96669" cy="6567"/>
              </a:xfrm>
              <a:custGeom>
                <a:rect b="b" l="l" r="r" t="t"/>
                <a:pathLst>
                  <a:path extrusionOk="0" fill="none" h="835" w="12291">
                    <a:moveTo>
                      <a:pt x="12290" y="835"/>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1"/>
            <p:cNvGrpSpPr/>
            <p:nvPr/>
          </p:nvGrpSpPr>
          <p:grpSpPr>
            <a:xfrm>
              <a:off x="4055765" y="3725603"/>
              <a:ext cx="63780" cy="54671"/>
              <a:chOff x="5382826" y="4125549"/>
              <a:chExt cx="37776" cy="32380"/>
            </a:xfrm>
          </p:grpSpPr>
          <p:sp>
            <p:nvSpPr>
              <p:cNvPr id="651" name="Google Shape;651;p3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1"/>
            <p:cNvGrpSpPr/>
            <p:nvPr/>
          </p:nvGrpSpPr>
          <p:grpSpPr>
            <a:xfrm>
              <a:off x="4212540" y="3843855"/>
              <a:ext cx="63794" cy="54644"/>
              <a:chOff x="5475680" y="4195587"/>
              <a:chExt cx="37783" cy="32364"/>
            </a:xfrm>
          </p:grpSpPr>
          <p:sp>
            <p:nvSpPr>
              <p:cNvPr id="654" name="Google Shape;654;p3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1"/>
            <p:cNvGrpSpPr/>
            <p:nvPr/>
          </p:nvGrpSpPr>
          <p:grpSpPr>
            <a:xfrm>
              <a:off x="4308603" y="3559546"/>
              <a:ext cx="56238" cy="54472"/>
              <a:chOff x="5532575" y="4027197"/>
              <a:chExt cx="33308" cy="32262"/>
            </a:xfrm>
          </p:grpSpPr>
          <p:sp>
            <p:nvSpPr>
              <p:cNvPr id="657" name="Google Shape;657;p3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1"/>
            <p:cNvGrpSpPr/>
            <p:nvPr/>
          </p:nvGrpSpPr>
          <p:grpSpPr>
            <a:xfrm>
              <a:off x="4406750" y="3927873"/>
              <a:ext cx="56556" cy="54485"/>
              <a:chOff x="5590706" y="4245348"/>
              <a:chExt cx="33497" cy="32270"/>
            </a:xfrm>
          </p:grpSpPr>
          <p:sp>
            <p:nvSpPr>
              <p:cNvPr id="660" name="Google Shape;660;p3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1"/>
            <p:cNvGrpSpPr/>
            <p:nvPr/>
          </p:nvGrpSpPr>
          <p:grpSpPr>
            <a:xfrm>
              <a:off x="4453984" y="3698805"/>
              <a:ext cx="55906" cy="54631"/>
              <a:chOff x="5618681" y="4109677"/>
              <a:chExt cx="33112" cy="32357"/>
            </a:xfrm>
          </p:grpSpPr>
          <p:sp>
            <p:nvSpPr>
              <p:cNvPr id="663" name="Google Shape;663;p3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1"/>
            <p:cNvGrpSpPr/>
            <p:nvPr/>
          </p:nvGrpSpPr>
          <p:grpSpPr>
            <a:xfrm>
              <a:off x="4218649" y="3730184"/>
              <a:ext cx="53024" cy="45428"/>
              <a:chOff x="5479298" y="4128262"/>
              <a:chExt cx="31405" cy="26906"/>
            </a:xfrm>
          </p:grpSpPr>
          <p:sp>
            <p:nvSpPr>
              <p:cNvPr id="666" name="Google Shape;666;p3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1"/>
            <p:cNvGrpSpPr/>
            <p:nvPr/>
          </p:nvGrpSpPr>
          <p:grpSpPr>
            <a:xfrm>
              <a:off x="4393577" y="3817735"/>
              <a:ext cx="53183" cy="45415"/>
              <a:chOff x="5582903" y="4180116"/>
              <a:chExt cx="31499" cy="26898"/>
            </a:xfrm>
          </p:grpSpPr>
          <p:sp>
            <p:nvSpPr>
              <p:cNvPr id="669" name="Google Shape;669;p3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1"/>
            <p:cNvGrpSpPr/>
            <p:nvPr/>
          </p:nvGrpSpPr>
          <p:grpSpPr>
            <a:xfrm>
              <a:off x="1721230" y="2235576"/>
              <a:ext cx="100577" cy="96554"/>
              <a:chOff x="4000135" y="3243041"/>
              <a:chExt cx="59570" cy="57186"/>
            </a:xfrm>
          </p:grpSpPr>
          <p:sp>
            <p:nvSpPr>
              <p:cNvPr id="672" name="Google Shape;672;p3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4024210" y="3246847"/>
                <a:ext cx="15706" cy="53380"/>
              </a:xfrm>
              <a:custGeom>
                <a:rect b="b" l="l" r="r" t="t"/>
                <a:pathLst>
                  <a:path extrusionOk="0" fill="none" h="6787" w="1997">
                    <a:moveTo>
                      <a:pt x="0" y="6787"/>
                    </a:moveTo>
                    <a:lnTo>
                      <a:pt x="199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4002896" y="3261311"/>
                <a:ext cx="56809" cy="14086"/>
              </a:xfrm>
              <a:custGeom>
                <a:rect b="b" l="l" r="r" t="t"/>
                <a:pathLst>
                  <a:path extrusionOk="0" fill="none" h="1791" w="7223">
                    <a:moveTo>
                      <a:pt x="7222" y="179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31"/>
            <p:cNvGrpSpPr/>
            <p:nvPr/>
          </p:nvGrpSpPr>
          <p:grpSpPr>
            <a:xfrm>
              <a:off x="1683318" y="2240357"/>
              <a:ext cx="63794" cy="54671"/>
              <a:chOff x="3977681" y="3245872"/>
              <a:chExt cx="37783" cy="32380"/>
            </a:xfrm>
          </p:grpSpPr>
          <p:sp>
            <p:nvSpPr>
              <p:cNvPr id="676" name="Google Shape;676;p3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1"/>
            <p:cNvGrpSpPr/>
            <p:nvPr/>
          </p:nvGrpSpPr>
          <p:grpSpPr>
            <a:xfrm>
              <a:off x="1789991" y="2268721"/>
              <a:ext cx="53024" cy="45588"/>
              <a:chOff x="4040860" y="3262672"/>
              <a:chExt cx="31405" cy="27001"/>
            </a:xfrm>
          </p:grpSpPr>
          <p:sp>
            <p:nvSpPr>
              <p:cNvPr id="679" name="Google Shape;679;p3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1"/>
            <p:cNvGrpSpPr/>
            <p:nvPr/>
          </p:nvGrpSpPr>
          <p:grpSpPr>
            <a:xfrm>
              <a:off x="1756580" y="2214104"/>
              <a:ext cx="53011" cy="45428"/>
              <a:chOff x="4021072" y="3230323"/>
              <a:chExt cx="31397" cy="26906"/>
            </a:xfrm>
          </p:grpSpPr>
          <p:sp>
            <p:nvSpPr>
              <p:cNvPr id="682" name="Google Shape;682;p3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1"/>
            <p:cNvGrpSpPr/>
            <p:nvPr/>
          </p:nvGrpSpPr>
          <p:grpSpPr>
            <a:xfrm>
              <a:off x="1723488" y="2310578"/>
              <a:ext cx="53183" cy="45495"/>
              <a:chOff x="4001472" y="3287462"/>
              <a:chExt cx="31499" cy="26945"/>
            </a:xfrm>
          </p:grpSpPr>
          <p:sp>
            <p:nvSpPr>
              <p:cNvPr id="685" name="Google Shape;685;p3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1"/>
            <p:cNvGrpSpPr/>
            <p:nvPr/>
          </p:nvGrpSpPr>
          <p:grpSpPr>
            <a:xfrm>
              <a:off x="1902426" y="2283767"/>
              <a:ext cx="259118" cy="186189"/>
              <a:chOff x="4107453" y="3271583"/>
              <a:chExt cx="153470" cy="110275"/>
            </a:xfrm>
          </p:grpSpPr>
          <p:sp>
            <p:nvSpPr>
              <p:cNvPr id="688" name="Google Shape;688;p3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4155886" y="3271968"/>
                <a:ext cx="22171" cy="20559"/>
              </a:xfrm>
              <a:custGeom>
                <a:rect b="b" l="l" r="r" t="t"/>
                <a:pathLst>
                  <a:path extrusionOk="0" fill="none" h="2614" w="2819">
                    <a:moveTo>
                      <a:pt x="2819" y="2613"/>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4178049" y="3279196"/>
                <a:ext cx="42345" cy="13331"/>
              </a:xfrm>
              <a:custGeom>
                <a:rect b="b" l="l" r="r" t="t"/>
                <a:pathLst>
                  <a:path extrusionOk="0" fill="none" h="1695" w="5384">
                    <a:moveTo>
                      <a:pt x="1" y="1694"/>
                    </a:moveTo>
                    <a:lnTo>
                      <a:pt x="53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4220387" y="3279196"/>
                <a:ext cx="8" cy="71745"/>
              </a:xfrm>
              <a:custGeom>
                <a:rect b="b" l="l" r="r" t="t"/>
                <a:pathLst>
                  <a:path extrusionOk="0" fill="none" h="9122" w="1">
                    <a:moveTo>
                      <a:pt x="1" y="0"/>
                    </a:moveTo>
                    <a:lnTo>
                      <a:pt x="1" y="91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31"/>
            <p:cNvGrpSpPr/>
            <p:nvPr/>
          </p:nvGrpSpPr>
          <p:grpSpPr>
            <a:xfrm>
              <a:off x="1952223" y="2262294"/>
              <a:ext cx="53183" cy="45588"/>
              <a:chOff x="4136947" y="3258865"/>
              <a:chExt cx="31499" cy="27001"/>
            </a:xfrm>
          </p:grpSpPr>
          <p:sp>
            <p:nvSpPr>
              <p:cNvPr id="693" name="Google Shape;693;p3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1"/>
            <p:cNvGrpSpPr/>
            <p:nvPr/>
          </p:nvGrpSpPr>
          <p:grpSpPr>
            <a:xfrm>
              <a:off x="1864036" y="2275149"/>
              <a:ext cx="53130" cy="45415"/>
              <a:chOff x="4084715" y="3266478"/>
              <a:chExt cx="31468" cy="26898"/>
            </a:xfrm>
          </p:grpSpPr>
          <p:sp>
            <p:nvSpPr>
              <p:cNvPr id="696" name="Google Shape;696;p3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1"/>
            <p:cNvGrpSpPr/>
            <p:nvPr/>
          </p:nvGrpSpPr>
          <p:grpSpPr>
            <a:xfrm>
              <a:off x="1989817" y="2297723"/>
              <a:ext cx="53024" cy="45495"/>
              <a:chOff x="4159213" y="3279849"/>
              <a:chExt cx="31405" cy="26945"/>
            </a:xfrm>
          </p:grpSpPr>
          <p:sp>
            <p:nvSpPr>
              <p:cNvPr id="699" name="Google Shape;699;p3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1"/>
            <p:cNvGrpSpPr/>
            <p:nvPr/>
          </p:nvGrpSpPr>
          <p:grpSpPr>
            <a:xfrm>
              <a:off x="2061299" y="2275188"/>
              <a:ext cx="53024" cy="45389"/>
              <a:chOff x="4201550" y="3266502"/>
              <a:chExt cx="31405" cy="26883"/>
            </a:xfrm>
          </p:grpSpPr>
          <p:sp>
            <p:nvSpPr>
              <p:cNvPr id="702" name="Google Shape;702;p3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31"/>
            <p:cNvGrpSpPr/>
            <p:nvPr/>
          </p:nvGrpSpPr>
          <p:grpSpPr>
            <a:xfrm>
              <a:off x="2061299" y="2396375"/>
              <a:ext cx="53024" cy="45468"/>
              <a:chOff x="4201550" y="3338278"/>
              <a:chExt cx="31405" cy="26930"/>
            </a:xfrm>
          </p:grpSpPr>
          <p:sp>
            <p:nvSpPr>
              <p:cNvPr id="705" name="Google Shape;705;p3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1"/>
            <p:cNvGrpSpPr/>
            <p:nvPr/>
          </p:nvGrpSpPr>
          <p:grpSpPr>
            <a:xfrm>
              <a:off x="2123300" y="2448470"/>
              <a:ext cx="53024" cy="45588"/>
              <a:chOff x="4238272" y="3369132"/>
              <a:chExt cx="31405" cy="27001"/>
            </a:xfrm>
          </p:grpSpPr>
          <p:sp>
            <p:nvSpPr>
              <p:cNvPr id="708" name="Google Shape;708;p3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1"/>
            <p:cNvSpPr/>
            <p:nvPr/>
          </p:nvSpPr>
          <p:spPr>
            <a:xfrm>
              <a:off x="1868856" y="2184664"/>
              <a:ext cx="84355" cy="17516"/>
            </a:xfrm>
            <a:custGeom>
              <a:rect b="b" l="l" r="r" t="t"/>
              <a:pathLst>
                <a:path extrusionOk="0" fill="none" h="1319" w="6352">
                  <a:moveTo>
                    <a:pt x="1" y="1319"/>
                  </a:moveTo>
                  <a:lnTo>
                    <a:pt x="635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31"/>
            <p:cNvGrpSpPr/>
            <p:nvPr/>
          </p:nvGrpSpPr>
          <p:grpSpPr>
            <a:xfrm>
              <a:off x="1914962" y="2163191"/>
              <a:ext cx="53024" cy="45574"/>
              <a:chOff x="4114878" y="3200169"/>
              <a:chExt cx="31405" cy="26993"/>
            </a:xfrm>
          </p:grpSpPr>
          <p:sp>
            <p:nvSpPr>
              <p:cNvPr id="712" name="Google Shape;712;p3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1"/>
            <p:cNvGrpSpPr/>
            <p:nvPr/>
          </p:nvGrpSpPr>
          <p:grpSpPr>
            <a:xfrm>
              <a:off x="1836893" y="2180693"/>
              <a:ext cx="53183" cy="45428"/>
              <a:chOff x="4068639" y="3210535"/>
              <a:chExt cx="31499" cy="26906"/>
            </a:xfrm>
          </p:grpSpPr>
          <p:sp>
            <p:nvSpPr>
              <p:cNvPr id="715" name="Google Shape;715;p3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1"/>
            <p:cNvGrpSpPr/>
            <p:nvPr/>
          </p:nvGrpSpPr>
          <p:grpSpPr>
            <a:xfrm>
              <a:off x="1532970" y="1964268"/>
              <a:ext cx="592919" cy="271322"/>
              <a:chOff x="3888633" y="3082351"/>
              <a:chExt cx="351172" cy="160698"/>
            </a:xfrm>
          </p:grpSpPr>
          <p:sp>
            <p:nvSpPr>
              <p:cNvPr id="718" name="Google Shape;718;p3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3960370" y="3203653"/>
                <a:ext cx="79547" cy="19607"/>
              </a:xfrm>
              <a:custGeom>
                <a:rect b="b" l="l" r="r" t="t"/>
                <a:pathLst>
                  <a:path extrusionOk="0" fill="none" h="2493" w="10114">
                    <a:moveTo>
                      <a:pt x="0" y="2493"/>
                    </a:moveTo>
                    <a:lnTo>
                      <a:pt x="1011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4043613" y="3161504"/>
                <a:ext cx="108474" cy="42156"/>
              </a:xfrm>
              <a:custGeom>
                <a:rect b="b" l="l" r="r" t="t"/>
                <a:pathLst>
                  <a:path extrusionOk="0" fill="none" h="5360" w="13792">
                    <a:moveTo>
                      <a:pt x="1" y="5360"/>
                    </a:moveTo>
                    <a:lnTo>
                      <a:pt x="1379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4152079" y="3082351"/>
                <a:ext cx="17224" cy="82968"/>
              </a:xfrm>
              <a:custGeom>
                <a:rect b="b" l="l" r="r" t="t"/>
                <a:pathLst>
                  <a:path extrusionOk="0" fill="none" h="10549" w="2190">
                    <a:moveTo>
                      <a:pt x="0" y="10549"/>
                    </a:moveTo>
                    <a:lnTo>
                      <a:pt x="219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4169296" y="3082351"/>
                <a:ext cx="25797" cy="63557"/>
              </a:xfrm>
              <a:custGeom>
                <a:rect b="b" l="l" r="r" t="t"/>
                <a:pathLst>
                  <a:path extrusionOk="0" fill="none" h="8081" w="3280">
                    <a:moveTo>
                      <a:pt x="1" y="0"/>
                    </a:moveTo>
                    <a:lnTo>
                      <a:pt x="3279" y="808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1"/>
            <p:cNvGrpSpPr/>
            <p:nvPr/>
          </p:nvGrpSpPr>
          <p:grpSpPr>
            <a:xfrm>
              <a:off x="1963630" y="1938240"/>
              <a:ext cx="63794" cy="54631"/>
              <a:chOff x="4143703" y="3066935"/>
              <a:chExt cx="37783" cy="32357"/>
            </a:xfrm>
          </p:grpSpPr>
          <p:sp>
            <p:nvSpPr>
              <p:cNvPr id="725" name="Google Shape;725;p3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31"/>
            <p:cNvGrpSpPr/>
            <p:nvPr/>
          </p:nvGrpSpPr>
          <p:grpSpPr>
            <a:xfrm>
              <a:off x="1796245" y="2000082"/>
              <a:ext cx="63794" cy="54790"/>
              <a:chOff x="4044565" y="3103563"/>
              <a:chExt cx="37783" cy="32451"/>
            </a:xfrm>
          </p:grpSpPr>
          <p:sp>
            <p:nvSpPr>
              <p:cNvPr id="728" name="Google Shape;728;p3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1"/>
            <p:cNvGrpSpPr/>
            <p:nvPr/>
          </p:nvGrpSpPr>
          <p:grpSpPr>
            <a:xfrm>
              <a:off x="1750471" y="2143046"/>
              <a:ext cx="63780" cy="54631"/>
              <a:chOff x="4017454" y="3188237"/>
              <a:chExt cx="37776" cy="32357"/>
            </a:xfrm>
          </p:grpSpPr>
          <p:sp>
            <p:nvSpPr>
              <p:cNvPr id="731" name="Google Shape;731;p3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1"/>
            <p:cNvGrpSpPr/>
            <p:nvPr/>
          </p:nvGrpSpPr>
          <p:grpSpPr>
            <a:xfrm>
              <a:off x="1588544" y="2091164"/>
              <a:ext cx="63794" cy="54631"/>
              <a:chOff x="3921548" y="3157509"/>
              <a:chExt cx="37783" cy="32357"/>
            </a:xfrm>
          </p:grpSpPr>
          <p:sp>
            <p:nvSpPr>
              <p:cNvPr id="734" name="Google Shape;734;p3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1"/>
            <p:cNvGrpSpPr/>
            <p:nvPr/>
          </p:nvGrpSpPr>
          <p:grpSpPr>
            <a:xfrm>
              <a:off x="1618104" y="2182526"/>
              <a:ext cx="63794" cy="54671"/>
              <a:chOff x="3939056" y="3211620"/>
              <a:chExt cx="37783" cy="32380"/>
            </a:xfrm>
          </p:grpSpPr>
          <p:sp>
            <p:nvSpPr>
              <p:cNvPr id="737" name="Google Shape;737;p3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1"/>
            <p:cNvGrpSpPr/>
            <p:nvPr/>
          </p:nvGrpSpPr>
          <p:grpSpPr>
            <a:xfrm>
              <a:off x="2018567" y="2056479"/>
              <a:ext cx="53024" cy="45468"/>
              <a:chOff x="4176240" y="3136965"/>
              <a:chExt cx="31405" cy="26930"/>
            </a:xfrm>
          </p:grpSpPr>
          <p:sp>
            <p:nvSpPr>
              <p:cNvPr id="740" name="Google Shape;740;p3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1"/>
            <p:cNvGrpSpPr/>
            <p:nvPr/>
          </p:nvGrpSpPr>
          <p:grpSpPr>
            <a:xfrm>
              <a:off x="1945809" y="2082865"/>
              <a:ext cx="53183" cy="45588"/>
              <a:chOff x="4133148" y="3152593"/>
              <a:chExt cx="31499" cy="27001"/>
            </a:xfrm>
          </p:grpSpPr>
          <p:sp>
            <p:nvSpPr>
              <p:cNvPr id="743" name="Google Shape;743;p3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31"/>
            <p:cNvGrpSpPr/>
            <p:nvPr/>
          </p:nvGrpSpPr>
          <p:grpSpPr>
            <a:xfrm>
              <a:off x="2093913" y="1949382"/>
              <a:ext cx="53183" cy="45415"/>
              <a:chOff x="4220866" y="3073534"/>
              <a:chExt cx="31499" cy="26898"/>
            </a:xfrm>
          </p:grpSpPr>
          <p:sp>
            <p:nvSpPr>
              <p:cNvPr id="746" name="Google Shape;746;p3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31"/>
            <p:cNvGrpSpPr/>
            <p:nvPr/>
          </p:nvGrpSpPr>
          <p:grpSpPr>
            <a:xfrm>
              <a:off x="1501007" y="2214104"/>
              <a:ext cx="53183" cy="45428"/>
              <a:chOff x="3869702" y="3230323"/>
              <a:chExt cx="31499" cy="26906"/>
            </a:xfrm>
          </p:grpSpPr>
          <p:sp>
            <p:nvSpPr>
              <p:cNvPr id="749" name="Google Shape;749;p3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1"/>
            <p:cNvGrpSpPr/>
            <p:nvPr/>
          </p:nvGrpSpPr>
          <p:grpSpPr>
            <a:xfrm>
              <a:off x="2217118" y="1958000"/>
              <a:ext cx="454775" cy="526735"/>
              <a:chOff x="4293838" y="3078639"/>
              <a:chExt cx="269353" cy="311973"/>
            </a:xfrm>
          </p:grpSpPr>
          <p:sp>
            <p:nvSpPr>
              <p:cNvPr id="752" name="Google Shape;752;p3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4306965" y="3099473"/>
                <a:ext cx="62519" cy="69652"/>
              </a:xfrm>
              <a:custGeom>
                <a:rect b="b" l="l" r="r" t="t"/>
                <a:pathLst>
                  <a:path extrusionOk="0" fill="none" h="8856" w="7949">
                    <a:moveTo>
                      <a:pt x="1" y="1"/>
                    </a:moveTo>
                    <a:lnTo>
                      <a:pt x="7948" y="885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4369476" y="3169118"/>
                <a:ext cx="26072" cy="98666"/>
              </a:xfrm>
              <a:custGeom>
                <a:rect b="b" l="l" r="r" t="t"/>
                <a:pathLst>
                  <a:path extrusionOk="0" fill="none" h="12545" w="3315">
                    <a:moveTo>
                      <a:pt x="0" y="1"/>
                    </a:moveTo>
                    <a:lnTo>
                      <a:pt x="3315" y="1254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4399347" y="3078639"/>
                <a:ext cx="60041" cy="110558"/>
              </a:xfrm>
              <a:custGeom>
                <a:rect b="b" l="l" r="r" t="t"/>
                <a:pathLst>
                  <a:path extrusionOk="0" fill="none" h="14057" w="7634">
                    <a:moveTo>
                      <a:pt x="7634" y="14057"/>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4373282" y="3169118"/>
                <a:ext cx="82299" cy="20079"/>
              </a:xfrm>
              <a:custGeom>
                <a:rect b="b" l="l" r="r" t="t"/>
                <a:pathLst>
                  <a:path extrusionOk="0" fill="none" h="2553" w="10464">
                    <a:moveTo>
                      <a:pt x="0" y="1"/>
                    </a:moveTo>
                    <a:lnTo>
                      <a:pt x="10464" y="255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4369476" y="3078639"/>
                <a:ext cx="29879" cy="90487"/>
              </a:xfrm>
              <a:custGeom>
                <a:rect b="b" l="l" r="r" t="t"/>
                <a:pathLst>
                  <a:path extrusionOk="0" fill="none" h="11505" w="3799">
                    <a:moveTo>
                      <a:pt x="0" y="11505"/>
                    </a:moveTo>
                    <a:lnTo>
                      <a:pt x="379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4293932" y="3169118"/>
                <a:ext cx="75551" cy="41110"/>
              </a:xfrm>
              <a:custGeom>
                <a:rect b="b" l="l" r="r" t="t"/>
                <a:pathLst>
                  <a:path extrusionOk="0" fill="none" h="5227" w="9606">
                    <a:moveTo>
                      <a:pt x="1" y="5226"/>
                    </a:moveTo>
                    <a:lnTo>
                      <a:pt x="960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4350159" y="3267776"/>
                <a:ext cx="45389" cy="27032"/>
              </a:xfrm>
              <a:custGeom>
                <a:rect b="b" l="l" r="r" t="t"/>
                <a:pathLst>
                  <a:path extrusionOk="0" fill="none" h="3437" w="5771">
                    <a:moveTo>
                      <a:pt x="1" y="3436"/>
                    </a:moveTo>
                    <a:lnTo>
                      <a:pt x="57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4395540" y="3267776"/>
                <a:ext cx="38830" cy="76031"/>
              </a:xfrm>
              <a:custGeom>
                <a:rect b="b" l="l" r="r" t="t"/>
                <a:pathLst>
                  <a:path extrusionOk="0" fill="none" h="9667" w="4937">
                    <a:moveTo>
                      <a:pt x="1" y="1"/>
                    </a:moveTo>
                    <a:lnTo>
                      <a:pt x="4936" y="9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4360439" y="3267776"/>
                <a:ext cx="35109" cy="121978"/>
              </a:xfrm>
              <a:custGeom>
                <a:rect b="b" l="l" r="r" t="t"/>
                <a:pathLst>
                  <a:path extrusionOk="0" fill="none" h="15509" w="4464">
                    <a:moveTo>
                      <a:pt x="0" y="15509"/>
                    </a:moveTo>
                    <a:lnTo>
                      <a:pt x="446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4293932" y="3210220"/>
                <a:ext cx="101616" cy="57564"/>
              </a:xfrm>
              <a:custGeom>
                <a:rect b="b" l="l" r="r" t="t"/>
                <a:pathLst>
                  <a:path extrusionOk="0" fill="none" h="7319" w="12920">
                    <a:moveTo>
                      <a:pt x="1" y="0"/>
                    </a:moveTo>
                    <a:lnTo>
                      <a:pt x="12920" y="731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4395540" y="3186436"/>
                <a:ext cx="66420" cy="79735"/>
              </a:xfrm>
              <a:custGeom>
                <a:rect b="b" l="l" r="r" t="t"/>
                <a:pathLst>
                  <a:path extrusionOk="0" fill="none" h="10138" w="8445">
                    <a:moveTo>
                      <a:pt x="8444" y="0"/>
                    </a:moveTo>
                    <a:lnTo>
                      <a:pt x="1" y="1013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4459380" y="3189669"/>
                <a:ext cx="41873" cy="123402"/>
              </a:xfrm>
              <a:custGeom>
                <a:rect b="b" l="l" r="r" t="t"/>
                <a:pathLst>
                  <a:path extrusionOk="0" fill="none" h="15690" w="5324">
                    <a:moveTo>
                      <a:pt x="1" y="0"/>
                    </a:moveTo>
                    <a:lnTo>
                      <a:pt x="5323" y="1569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4395540" y="3267776"/>
                <a:ext cx="105713" cy="45295"/>
              </a:xfrm>
              <a:custGeom>
                <a:rect b="b" l="l" r="r" t="t"/>
                <a:pathLst>
                  <a:path extrusionOk="0" fill="none" h="5759" w="13441">
                    <a:moveTo>
                      <a:pt x="1" y="1"/>
                    </a:moveTo>
                    <a:lnTo>
                      <a:pt x="13440" y="575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4501246" y="3223252"/>
                <a:ext cx="46435" cy="89818"/>
              </a:xfrm>
              <a:custGeom>
                <a:rect b="b" l="l" r="r" t="t"/>
                <a:pathLst>
                  <a:path extrusionOk="0" fill="none" h="11420" w="5904">
                    <a:moveTo>
                      <a:pt x="0" y="11420"/>
                    </a:moveTo>
                    <a:lnTo>
                      <a:pt x="590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4459671" y="3104231"/>
                <a:ext cx="58421" cy="84966"/>
              </a:xfrm>
              <a:custGeom>
                <a:rect b="b" l="l" r="r" t="t"/>
                <a:pathLst>
                  <a:path extrusionOk="0" fill="none" h="10803" w="7428">
                    <a:moveTo>
                      <a:pt x="0" y="10803"/>
                    </a:moveTo>
                    <a:lnTo>
                      <a:pt x="7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4459671" y="3189189"/>
                <a:ext cx="86586" cy="36737"/>
              </a:xfrm>
              <a:custGeom>
                <a:rect b="b" l="l" r="r" t="t"/>
                <a:pathLst>
                  <a:path extrusionOk="0" fill="none" h="4671" w="11009">
                    <a:moveTo>
                      <a:pt x="0" y="1"/>
                    </a:moveTo>
                    <a:lnTo>
                      <a:pt x="11008" y="4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31"/>
            <p:cNvGrpSpPr/>
            <p:nvPr/>
          </p:nvGrpSpPr>
          <p:grpSpPr>
            <a:xfrm>
              <a:off x="2629639" y="2402762"/>
              <a:ext cx="63780" cy="54671"/>
              <a:chOff x="4538164" y="3342061"/>
              <a:chExt cx="37776" cy="32380"/>
            </a:xfrm>
          </p:grpSpPr>
          <p:sp>
            <p:nvSpPr>
              <p:cNvPr id="770" name="Google Shape;770;p3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31"/>
            <p:cNvGrpSpPr/>
            <p:nvPr/>
          </p:nvGrpSpPr>
          <p:grpSpPr>
            <a:xfrm>
              <a:off x="2179206" y="2154028"/>
              <a:ext cx="63794" cy="54737"/>
              <a:chOff x="4271383" y="3194742"/>
              <a:chExt cx="37783" cy="32420"/>
            </a:xfrm>
          </p:grpSpPr>
          <p:sp>
            <p:nvSpPr>
              <p:cNvPr id="773" name="Google Shape;773;p3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1"/>
            <p:cNvGrpSpPr/>
            <p:nvPr/>
          </p:nvGrpSpPr>
          <p:grpSpPr>
            <a:xfrm>
              <a:off x="2201210" y="1967149"/>
              <a:ext cx="63794" cy="54631"/>
              <a:chOff x="4284416" y="3084058"/>
              <a:chExt cx="37783" cy="32357"/>
            </a:xfrm>
          </p:grpSpPr>
          <p:sp>
            <p:nvSpPr>
              <p:cNvPr id="776" name="Google Shape;776;p3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31"/>
            <p:cNvGrpSpPr/>
            <p:nvPr/>
          </p:nvGrpSpPr>
          <p:grpSpPr>
            <a:xfrm>
              <a:off x="2529234" y="2327628"/>
              <a:ext cx="63780" cy="54790"/>
              <a:chOff x="4478697" y="3297561"/>
              <a:chExt cx="37776" cy="32451"/>
            </a:xfrm>
          </p:grpSpPr>
          <p:sp>
            <p:nvSpPr>
              <p:cNvPr id="779" name="Google Shape;779;p3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1"/>
            <p:cNvGrpSpPr/>
            <p:nvPr/>
          </p:nvGrpSpPr>
          <p:grpSpPr>
            <a:xfrm>
              <a:off x="2416307" y="2385287"/>
              <a:ext cx="63780" cy="54790"/>
              <a:chOff x="4411813" y="3331711"/>
              <a:chExt cx="37776" cy="32451"/>
            </a:xfrm>
          </p:grpSpPr>
          <p:sp>
            <p:nvSpPr>
              <p:cNvPr id="782" name="Google Shape;782;p3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1"/>
            <p:cNvGrpSpPr/>
            <p:nvPr/>
          </p:nvGrpSpPr>
          <p:grpSpPr>
            <a:xfrm>
              <a:off x="2291655" y="2458695"/>
              <a:ext cx="63780" cy="54631"/>
              <a:chOff x="4337984" y="3375188"/>
              <a:chExt cx="37776" cy="32357"/>
            </a:xfrm>
          </p:grpSpPr>
          <p:sp>
            <p:nvSpPr>
              <p:cNvPr id="785" name="Google Shape;785;p3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31"/>
            <p:cNvGrpSpPr/>
            <p:nvPr/>
          </p:nvGrpSpPr>
          <p:grpSpPr>
            <a:xfrm>
              <a:off x="2556536" y="1978078"/>
              <a:ext cx="63953" cy="54790"/>
              <a:chOff x="4494867" y="3090530"/>
              <a:chExt cx="37878" cy="32451"/>
            </a:xfrm>
          </p:grpSpPr>
          <p:sp>
            <p:nvSpPr>
              <p:cNvPr id="788" name="Google Shape;788;p3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1"/>
            <p:cNvGrpSpPr/>
            <p:nvPr/>
          </p:nvGrpSpPr>
          <p:grpSpPr>
            <a:xfrm>
              <a:off x="2607622" y="2176032"/>
              <a:ext cx="63794" cy="54737"/>
              <a:chOff x="4525124" y="3207774"/>
              <a:chExt cx="37783" cy="32420"/>
            </a:xfrm>
          </p:grpSpPr>
          <p:sp>
            <p:nvSpPr>
              <p:cNvPr id="791" name="Google Shape;791;p3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31"/>
            <p:cNvGrpSpPr/>
            <p:nvPr/>
          </p:nvGrpSpPr>
          <p:grpSpPr>
            <a:xfrm>
              <a:off x="2464816" y="2123194"/>
              <a:ext cx="53183" cy="45415"/>
              <a:chOff x="4440544" y="3176479"/>
              <a:chExt cx="31499" cy="26898"/>
            </a:xfrm>
          </p:grpSpPr>
          <p:sp>
            <p:nvSpPr>
              <p:cNvPr id="794" name="Google Shape;794;p3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1"/>
            <p:cNvGrpSpPr/>
            <p:nvPr/>
          </p:nvGrpSpPr>
          <p:grpSpPr>
            <a:xfrm>
              <a:off x="2312862" y="2089292"/>
              <a:ext cx="53024" cy="45588"/>
              <a:chOff x="4350545" y="3156400"/>
              <a:chExt cx="31405" cy="27001"/>
            </a:xfrm>
          </p:grpSpPr>
          <p:sp>
            <p:nvSpPr>
              <p:cNvPr id="797" name="Google Shape;797;p3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31"/>
            <p:cNvGrpSpPr/>
            <p:nvPr/>
          </p:nvGrpSpPr>
          <p:grpSpPr>
            <a:xfrm>
              <a:off x="2357028" y="2255867"/>
              <a:ext cx="53024" cy="45588"/>
              <a:chOff x="4376703" y="3255058"/>
              <a:chExt cx="31405" cy="27001"/>
            </a:xfrm>
          </p:grpSpPr>
          <p:sp>
            <p:nvSpPr>
              <p:cNvPr id="800" name="Google Shape;800;p3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1"/>
            <p:cNvGrpSpPr/>
            <p:nvPr/>
          </p:nvGrpSpPr>
          <p:grpSpPr>
            <a:xfrm>
              <a:off x="2280407" y="2304151"/>
              <a:ext cx="53024" cy="45495"/>
              <a:chOff x="4331322" y="3283656"/>
              <a:chExt cx="31405" cy="26945"/>
            </a:xfrm>
          </p:grpSpPr>
          <p:sp>
            <p:nvSpPr>
              <p:cNvPr id="803" name="Google Shape;803;p3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1"/>
            <p:cNvGrpSpPr/>
            <p:nvPr/>
          </p:nvGrpSpPr>
          <p:grpSpPr>
            <a:xfrm>
              <a:off x="2363456" y="1936461"/>
              <a:ext cx="53024" cy="45481"/>
              <a:chOff x="4380510" y="3065882"/>
              <a:chExt cx="31405" cy="26938"/>
            </a:xfrm>
          </p:grpSpPr>
          <p:sp>
            <p:nvSpPr>
              <p:cNvPr id="806" name="Google Shape;806;p3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31"/>
            <p:cNvSpPr/>
            <p:nvPr/>
          </p:nvSpPr>
          <p:spPr>
            <a:xfrm>
              <a:off x="3267840" y="3092899"/>
              <a:ext cx="13" cy="13"/>
            </a:xfrm>
            <a:custGeom>
              <a:rect b="b" l="l" r="r" t="t"/>
              <a:pathLst>
                <a:path extrusionOk="0" fill="none" h="1" w="1">
                  <a:moveTo>
                    <a:pt x="0" y="0"/>
                  </a:move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31"/>
            <p:cNvGrpSpPr/>
            <p:nvPr/>
          </p:nvGrpSpPr>
          <p:grpSpPr>
            <a:xfrm>
              <a:off x="2698863" y="2169074"/>
              <a:ext cx="2101776" cy="1722839"/>
              <a:chOff x="4579164" y="3203653"/>
              <a:chExt cx="1244833" cy="1020397"/>
            </a:xfrm>
          </p:grpSpPr>
          <p:sp>
            <p:nvSpPr>
              <p:cNvPr id="810" name="Google Shape;810;p31"/>
              <p:cNvSpPr/>
              <p:nvPr/>
            </p:nvSpPr>
            <p:spPr>
              <a:xfrm>
                <a:off x="5490144" y="3482892"/>
                <a:ext cx="58995" cy="4955"/>
              </a:xfrm>
              <a:custGeom>
                <a:rect b="b" l="l" r="r" t="t"/>
                <a:pathLst>
                  <a:path extrusionOk="0" fill="none" h="630" w="7501">
                    <a:moveTo>
                      <a:pt x="0" y="630"/>
                    </a:moveTo>
                    <a:lnTo>
                      <a:pt x="750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5490616" y="3482892"/>
                <a:ext cx="66137" cy="77360"/>
              </a:xfrm>
              <a:custGeom>
                <a:rect b="b" l="l" r="r" t="t"/>
                <a:pathLst>
                  <a:path extrusionOk="0" fill="none" h="9836" w="8409">
                    <a:moveTo>
                      <a:pt x="1" y="1"/>
                    </a:moveTo>
                    <a:lnTo>
                      <a:pt x="8408" y="983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31"/>
              <p:cNvGrpSpPr/>
              <p:nvPr/>
            </p:nvGrpSpPr>
            <p:grpSpPr>
              <a:xfrm>
                <a:off x="4579164" y="3203653"/>
                <a:ext cx="1244833" cy="1020397"/>
                <a:chOff x="4579164" y="3203653"/>
                <a:chExt cx="1244833" cy="1020397"/>
              </a:xfrm>
            </p:grpSpPr>
            <p:sp>
              <p:nvSpPr>
                <p:cNvPr id="813" name="Google Shape;813;p31"/>
                <p:cNvSpPr/>
                <p:nvPr/>
              </p:nvSpPr>
              <p:spPr>
                <a:xfrm>
                  <a:off x="4787909" y="3833395"/>
                  <a:ext cx="69267" cy="22266"/>
                </a:xfrm>
                <a:custGeom>
                  <a:rect b="b" l="l" r="r" t="t"/>
                  <a:pathLst>
                    <a:path extrusionOk="0" fill="none" h="2831" w="8807">
                      <a:moveTo>
                        <a:pt x="8806" y="0"/>
                      </a:moveTo>
                      <a:lnTo>
                        <a:pt x="0" y="283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4857263" y="3819695"/>
                  <a:ext cx="69936" cy="14181"/>
                </a:xfrm>
                <a:custGeom>
                  <a:rect b="b" l="l" r="r" t="t"/>
                  <a:pathLst>
                    <a:path extrusionOk="0" fill="none" h="1803" w="8892">
                      <a:moveTo>
                        <a:pt x="1" y="1803"/>
                      </a:moveTo>
                      <a:lnTo>
                        <a:pt x="889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31"/>
                <p:cNvGrpSpPr/>
                <p:nvPr/>
              </p:nvGrpSpPr>
              <p:grpSpPr>
                <a:xfrm>
                  <a:off x="4579164" y="3203653"/>
                  <a:ext cx="1244833" cy="1020397"/>
                  <a:chOff x="4579164" y="3203653"/>
                  <a:chExt cx="1244833" cy="1020397"/>
                </a:xfrm>
              </p:grpSpPr>
              <p:sp>
                <p:nvSpPr>
                  <p:cNvPr id="816" name="Google Shape;816;p31"/>
                  <p:cNvSpPr/>
                  <p:nvPr/>
                </p:nvSpPr>
                <p:spPr>
                  <a:xfrm>
                    <a:off x="4930329" y="3363965"/>
                    <a:ext cx="23894" cy="102764"/>
                  </a:xfrm>
                  <a:custGeom>
                    <a:rect b="b" l="l" r="r" t="t"/>
                    <a:pathLst>
                      <a:path extrusionOk="0" fill="none" h="13066" w="3038">
                        <a:moveTo>
                          <a:pt x="3037" y="13065"/>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4849846" y="3385948"/>
                    <a:ext cx="104085" cy="79256"/>
                  </a:xfrm>
                  <a:custGeom>
                    <a:rect b="b" l="l" r="r" t="t"/>
                    <a:pathLst>
                      <a:path extrusionOk="0" fill="none" h="10077" w="13234">
                        <a:moveTo>
                          <a:pt x="0" y="0"/>
                        </a:moveTo>
                        <a:lnTo>
                          <a:pt x="13234"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4849650" y="3306598"/>
                    <a:ext cx="45869" cy="79358"/>
                  </a:xfrm>
                  <a:custGeom>
                    <a:rect b="b" l="l" r="r" t="t"/>
                    <a:pathLst>
                      <a:path extrusionOk="0" fill="none" h="10090" w="5832">
                        <a:moveTo>
                          <a:pt x="5831" y="0"/>
                        </a:moveTo>
                        <a:lnTo>
                          <a:pt x="1" y="1008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4849650" y="3361299"/>
                    <a:ext cx="84305" cy="24657"/>
                  </a:xfrm>
                  <a:custGeom>
                    <a:rect b="b" l="l" r="r" t="t"/>
                    <a:pathLst>
                      <a:path extrusionOk="0" fill="none" h="3135" w="10719">
                        <a:moveTo>
                          <a:pt x="1" y="3134"/>
                        </a:moveTo>
                        <a:lnTo>
                          <a:pt x="107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4789616" y="3306598"/>
                    <a:ext cx="19702" cy="54709"/>
                  </a:xfrm>
                  <a:custGeom>
                    <a:rect b="b" l="l" r="r" t="t"/>
                    <a:pathLst>
                      <a:path extrusionOk="0" fill="none" h="6956" w="2505">
                        <a:moveTo>
                          <a:pt x="2505" y="6956"/>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4738242" y="3357500"/>
                    <a:ext cx="74883" cy="10280"/>
                  </a:xfrm>
                  <a:custGeom>
                    <a:rect b="b" l="l" r="r" t="t"/>
                    <a:pathLst>
                      <a:path extrusionOk="0" fill="none" h="1307" w="9521">
                        <a:moveTo>
                          <a:pt x="1" y="1307"/>
                        </a:moveTo>
                        <a:lnTo>
                          <a:pt x="952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4710274" y="3357500"/>
                    <a:ext cx="99044" cy="63557"/>
                  </a:xfrm>
                  <a:custGeom>
                    <a:rect b="b" l="l" r="r" t="t"/>
                    <a:pathLst>
                      <a:path extrusionOk="0" fill="none" h="8081" w="12593">
                        <a:moveTo>
                          <a:pt x="0" y="8081"/>
                        </a:moveTo>
                        <a:lnTo>
                          <a:pt x="1259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4809310" y="3306598"/>
                    <a:ext cx="87443" cy="50910"/>
                  </a:xfrm>
                  <a:custGeom>
                    <a:rect b="b" l="l" r="r" t="t"/>
                    <a:pathLst>
                      <a:path extrusionOk="0" fill="none" h="6473" w="11118">
                        <a:moveTo>
                          <a:pt x="1" y="6472"/>
                        </a:moveTo>
                        <a:lnTo>
                          <a:pt x="1111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31"/>
                  <p:cNvGrpSpPr/>
                  <p:nvPr/>
                </p:nvGrpSpPr>
                <p:grpSpPr>
                  <a:xfrm>
                    <a:off x="4579164" y="3203653"/>
                    <a:ext cx="1244833" cy="1020397"/>
                    <a:chOff x="4579164" y="3203653"/>
                    <a:chExt cx="1244833" cy="1020397"/>
                  </a:xfrm>
                </p:grpSpPr>
                <p:sp>
                  <p:nvSpPr>
                    <p:cNvPr id="825" name="Google Shape;825;p31"/>
                    <p:cNvSpPr/>
                    <p:nvPr/>
                  </p:nvSpPr>
                  <p:spPr>
                    <a:xfrm>
                      <a:off x="4617986" y="3614284"/>
                      <a:ext cx="53002" cy="21031"/>
                    </a:xfrm>
                    <a:custGeom>
                      <a:rect b="b" l="l" r="r" t="t"/>
                      <a:pathLst>
                        <a:path extrusionOk="0" fill="none" h="2674" w="6739">
                          <a:moveTo>
                            <a:pt x="0" y="0"/>
                          </a:moveTo>
                          <a:lnTo>
                            <a:pt x="6738" y="267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4624545" y="3589069"/>
                      <a:ext cx="43682" cy="63180"/>
                    </a:xfrm>
                    <a:custGeom>
                      <a:rect b="b" l="l" r="r" t="t"/>
                      <a:pathLst>
                        <a:path extrusionOk="0" fill="none" h="8033" w="5554">
                          <a:moveTo>
                            <a:pt x="1" y="8033"/>
                          </a:moveTo>
                          <a:lnTo>
                            <a:pt x="555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4668220" y="3517907"/>
                      <a:ext cx="112178" cy="71170"/>
                    </a:xfrm>
                    <a:custGeom>
                      <a:rect b="b" l="l" r="r" t="t"/>
                      <a:pathLst>
                        <a:path extrusionOk="0" fill="none" h="9049" w="14263">
                          <a:moveTo>
                            <a:pt x="0" y="9049"/>
                          </a:moveTo>
                          <a:lnTo>
                            <a:pt x="1426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4706562" y="3516766"/>
                      <a:ext cx="77455" cy="79924"/>
                    </a:xfrm>
                    <a:custGeom>
                      <a:rect b="b" l="l" r="r" t="t"/>
                      <a:pathLst>
                        <a:path extrusionOk="0" fill="none" h="10162" w="9848">
                          <a:moveTo>
                            <a:pt x="0" y="10161"/>
                          </a:moveTo>
                          <a:lnTo>
                            <a:pt x="98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4763646" y="3516766"/>
                      <a:ext cx="20370" cy="52806"/>
                    </a:xfrm>
                    <a:custGeom>
                      <a:rect b="b" l="l" r="r" t="t"/>
                      <a:pathLst>
                        <a:path extrusionOk="0" fill="none" h="6714" w="2590">
                          <a:moveTo>
                            <a:pt x="0" y="6714"/>
                          </a:moveTo>
                          <a:lnTo>
                            <a:pt x="25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4783151" y="3520565"/>
                      <a:ext cx="45861" cy="97432"/>
                    </a:xfrm>
                    <a:custGeom>
                      <a:rect b="b" l="l" r="r" t="t"/>
                      <a:pathLst>
                        <a:path extrusionOk="0" fill="none" h="12388" w="5831">
                          <a:moveTo>
                            <a:pt x="5831" y="12388"/>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4738242" y="3483175"/>
                      <a:ext cx="44917" cy="37398"/>
                    </a:xfrm>
                    <a:custGeom>
                      <a:rect b="b" l="l" r="r" t="t"/>
                      <a:pathLst>
                        <a:path extrusionOk="0" fill="none" h="4755" w="5711">
                          <a:moveTo>
                            <a:pt x="1" y="1"/>
                          </a:moveTo>
                          <a:lnTo>
                            <a:pt x="5710" y="475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4704941" y="3501823"/>
                      <a:ext cx="78217" cy="18750"/>
                    </a:xfrm>
                    <a:custGeom>
                      <a:rect b="b" l="l" r="r" t="t"/>
                      <a:pathLst>
                        <a:path extrusionOk="0" fill="none" h="2384" w="9945">
                          <a:moveTo>
                            <a:pt x="1" y="1"/>
                          </a:moveTo>
                          <a:lnTo>
                            <a:pt x="9944" y="238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4668220" y="3520565"/>
                      <a:ext cx="115796" cy="19324"/>
                    </a:xfrm>
                    <a:custGeom>
                      <a:rect b="b" l="l" r="r" t="t"/>
                      <a:pathLst>
                        <a:path extrusionOk="0" fill="none" h="2457" w="14723">
                          <a:moveTo>
                            <a:pt x="0" y="2457"/>
                          </a:moveTo>
                          <a:lnTo>
                            <a:pt x="1472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4813117" y="3462915"/>
                      <a:ext cx="40347" cy="51193"/>
                    </a:xfrm>
                    <a:custGeom>
                      <a:rect b="b" l="l" r="r" t="t"/>
                      <a:pathLst>
                        <a:path extrusionOk="0" fill="none" h="6509" w="5130">
                          <a:moveTo>
                            <a:pt x="5130" y="6508"/>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4787807" y="3462915"/>
                      <a:ext cx="25317" cy="55000"/>
                    </a:xfrm>
                    <a:custGeom>
                      <a:rect b="b" l="l" r="r" t="t"/>
                      <a:pathLst>
                        <a:path extrusionOk="0" fill="none" h="6993" w="3219">
                          <a:moveTo>
                            <a:pt x="1" y="6992"/>
                          </a:moveTo>
                          <a:lnTo>
                            <a:pt x="321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4781342" y="3514100"/>
                      <a:ext cx="72311" cy="6953"/>
                    </a:xfrm>
                    <a:custGeom>
                      <a:rect b="b" l="l" r="r" t="t"/>
                      <a:pathLst>
                        <a:path extrusionOk="0" fill="none" h="884" w="9194">
                          <a:moveTo>
                            <a:pt x="0" y="883"/>
                          </a:moveTo>
                          <a:lnTo>
                            <a:pt x="919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4853645" y="3514100"/>
                      <a:ext cx="26175" cy="59184"/>
                    </a:xfrm>
                    <a:custGeom>
                      <a:rect b="b" l="l" r="r" t="t"/>
                      <a:pathLst>
                        <a:path extrusionOk="0" fill="none" h="7525" w="3328">
                          <a:moveTo>
                            <a:pt x="1" y="0"/>
                          </a:moveTo>
                          <a:lnTo>
                            <a:pt x="3328" y="75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4827392" y="3514100"/>
                      <a:ext cx="26261" cy="100381"/>
                    </a:xfrm>
                    <a:custGeom>
                      <a:rect b="b" l="l" r="r" t="t"/>
                      <a:pathLst>
                        <a:path extrusionOk="0" fill="none" h="12763" w="3339">
                          <a:moveTo>
                            <a:pt x="3339" y="0"/>
                          </a:moveTo>
                          <a:lnTo>
                            <a:pt x="0" y="127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31"/>
                    <p:cNvGrpSpPr/>
                    <p:nvPr/>
                  </p:nvGrpSpPr>
                  <p:grpSpPr>
                    <a:xfrm>
                      <a:off x="4579164" y="3203653"/>
                      <a:ext cx="1244833" cy="1020397"/>
                      <a:chOff x="4579164" y="3203653"/>
                      <a:chExt cx="1244833" cy="1020397"/>
                    </a:xfrm>
                  </p:grpSpPr>
                  <p:sp>
                    <p:nvSpPr>
                      <p:cNvPr id="840" name="Google Shape;840;p31"/>
                      <p:cNvSpPr/>
                      <p:nvPr/>
                    </p:nvSpPr>
                    <p:spPr>
                      <a:xfrm>
                        <a:off x="4879812" y="3466721"/>
                        <a:ext cx="74411" cy="106563"/>
                      </a:xfrm>
                      <a:custGeom>
                        <a:rect b="b" l="l" r="r" t="t"/>
                        <a:pathLst>
                          <a:path extrusionOk="0" fill="none" h="13549" w="9461">
                            <a:moveTo>
                              <a:pt x="1" y="13549"/>
                            </a:moveTo>
                            <a:lnTo>
                              <a:pt x="946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4954215" y="3408017"/>
                        <a:ext cx="105989" cy="58712"/>
                      </a:xfrm>
                      <a:custGeom>
                        <a:rect b="b" l="l" r="r" t="t"/>
                        <a:pathLst>
                          <a:path extrusionOk="0" fill="none" h="7465" w="13476">
                            <a:moveTo>
                              <a:pt x="0" y="7464"/>
                            </a:moveTo>
                            <a:lnTo>
                              <a:pt x="1347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4953924" y="3465195"/>
                        <a:ext cx="119792" cy="54811"/>
                      </a:xfrm>
                      <a:custGeom>
                        <a:rect b="b" l="l" r="r" t="t"/>
                        <a:pathLst>
                          <a:path extrusionOk="0" fill="none" h="6969" w="15231">
                            <a:moveTo>
                              <a:pt x="1" y="1"/>
                            </a:moveTo>
                            <a:lnTo>
                              <a:pt x="15231" y="696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5073708" y="3521045"/>
                        <a:ext cx="26938" cy="71839"/>
                      </a:xfrm>
                      <a:custGeom>
                        <a:rect b="b" l="l" r="r" t="t"/>
                        <a:pathLst>
                          <a:path extrusionOk="0" fill="none" h="9134" w="3425">
                            <a:moveTo>
                              <a:pt x="1" y="0"/>
                            </a:moveTo>
                            <a:lnTo>
                              <a:pt x="3424" y="913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5100637" y="3586309"/>
                        <a:ext cx="26741" cy="81167"/>
                      </a:xfrm>
                      <a:custGeom>
                        <a:rect b="b" l="l" r="r" t="t"/>
                        <a:pathLst>
                          <a:path extrusionOk="0" fill="none" h="10320" w="3400">
                            <a:moveTo>
                              <a:pt x="3399" y="1031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5100637" y="3507533"/>
                        <a:ext cx="99618" cy="78784"/>
                      </a:xfrm>
                      <a:custGeom>
                        <a:rect b="b" l="l" r="r" t="t"/>
                        <a:pathLst>
                          <a:path extrusionOk="0" fill="none" h="10017" w="12666">
                            <a:moveTo>
                              <a:pt x="0" y="10017"/>
                            </a:moveTo>
                            <a:lnTo>
                              <a:pt x="1266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5200248" y="3501068"/>
                        <a:ext cx="156514" cy="6473"/>
                      </a:xfrm>
                      <a:custGeom>
                        <a:rect b="b" l="l" r="r" t="t"/>
                        <a:pathLst>
                          <a:path extrusionOk="0" fill="none" h="823" w="19900">
                            <a:moveTo>
                              <a:pt x="0" y="823"/>
                            </a:moveTo>
                            <a:lnTo>
                              <a:pt x="1990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5127371" y="3507533"/>
                        <a:ext cx="72885" cy="155853"/>
                      </a:xfrm>
                      <a:custGeom>
                        <a:rect b="b" l="l" r="r" t="t"/>
                        <a:pathLst>
                          <a:path extrusionOk="0" fill="none" h="19816" w="9267">
                            <a:moveTo>
                              <a:pt x="9266" y="1"/>
                            </a:moveTo>
                            <a:lnTo>
                              <a:pt x="0" y="1981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5352947" y="3384139"/>
                        <a:ext cx="126265" cy="117692"/>
                      </a:xfrm>
                      <a:custGeom>
                        <a:rect b="b" l="l" r="r" t="t"/>
                        <a:pathLst>
                          <a:path extrusionOk="0" fill="none" h="14964" w="16054">
                            <a:moveTo>
                              <a:pt x="1" y="14964"/>
                            </a:moveTo>
                            <a:lnTo>
                              <a:pt x="1605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5356753" y="3246375"/>
                        <a:ext cx="61567" cy="254700"/>
                      </a:xfrm>
                      <a:custGeom>
                        <a:rect b="b" l="l" r="r" t="t"/>
                        <a:pathLst>
                          <a:path extrusionOk="0" fill="none" h="32384" w="7828">
                            <a:moveTo>
                              <a:pt x="1" y="32383"/>
                            </a:moveTo>
                            <a:lnTo>
                              <a:pt x="78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5352947" y="3486698"/>
                        <a:ext cx="141483" cy="10571"/>
                      </a:xfrm>
                      <a:custGeom>
                        <a:rect b="b" l="l" r="r" t="t"/>
                        <a:pathLst>
                          <a:path extrusionOk="0" fill="none" h="1344" w="17989">
                            <a:moveTo>
                              <a:pt x="1" y="1343"/>
                            </a:moveTo>
                            <a:lnTo>
                              <a:pt x="179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5353898" y="3501068"/>
                        <a:ext cx="18089" cy="136725"/>
                      </a:xfrm>
                      <a:custGeom>
                        <a:rect b="b" l="l" r="r" t="t"/>
                        <a:pathLst>
                          <a:path extrusionOk="0" fill="none" h="17384" w="2300">
                            <a:moveTo>
                              <a:pt x="1" y="0"/>
                            </a:moveTo>
                            <a:lnTo>
                              <a:pt x="2299" y="1738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5206721" y="3620749"/>
                        <a:ext cx="102379" cy="98863"/>
                      </a:xfrm>
                      <a:custGeom>
                        <a:rect b="b" l="l" r="r" t="t"/>
                        <a:pathLst>
                          <a:path extrusionOk="0" fill="none" h="12570" w="13017">
                            <a:moveTo>
                              <a:pt x="0" y="1"/>
                            </a:moveTo>
                            <a:lnTo>
                              <a:pt x="13016" y="125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5293102" y="3715798"/>
                        <a:ext cx="15997" cy="101238"/>
                      </a:xfrm>
                      <a:custGeom>
                        <a:rect b="b" l="l" r="r" t="t"/>
                        <a:pathLst>
                          <a:path extrusionOk="0" fill="none" h="12872" w="2034">
                            <a:moveTo>
                              <a:pt x="2033" y="0"/>
                            </a:moveTo>
                            <a:lnTo>
                              <a:pt x="1" y="1287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5127371" y="3659854"/>
                        <a:ext cx="92862" cy="134539"/>
                      </a:xfrm>
                      <a:custGeom>
                        <a:rect b="b" l="l" r="r" t="t"/>
                        <a:pathLst>
                          <a:path extrusionOk="0" fill="none" h="17106" w="11807">
                            <a:moveTo>
                              <a:pt x="11807" y="17105"/>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5479203" y="3327149"/>
                        <a:ext cx="150615" cy="56998"/>
                      </a:xfrm>
                      <a:custGeom>
                        <a:rect b="b" l="l" r="r" t="t"/>
                        <a:pathLst>
                          <a:path extrusionOk="0" fill="none" h="7247" w="19150">
                            <a:moveTo>
                              <a:pt x="19149" y="0"/>
                            </a:moveTo>
                            <a:lnTo>
                              <a:pt x="0" y="72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5371980" y="3633790"/>
                        <a:ext cx="59373" cy="4003"/>
                      </a:xfrm>
                      <a:custGeom>
                        <a:rect b="b" l="l" r="r" t="t"/>
                        <a:pathLst>
                          <a:path extrusionOk="0" fill="none" h="509" w="7549">
                            <a:moveTo>
                              <a:pt x="0" y="508"/>
                            </a:moveTo>
                            <a:lnTo>
                              <a:pt x="754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5352947" y="3497261"/>
                        <a:ext cx="78406" cy="136536"/>
                      </a:xfrm>
                      <a:custGeom>
                        <a:rect b="b" l="l" r="r" t="t"/>
                        <a:pathLst>
                          <a:path extrusionOk="0" fill="none" h="17360" w="9969">
                            <a:moveTo>
                              <a:pt x="9969" y="17359"/>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4917296" y="3466721"/>
                        <a:ext cx="40733" cy="122356"/>
                      </a:xfrm>
                      <a:custGeom>
                        <a:rect b="b" l="l" r="r" t="t"/>
                        <a:pathLst>
                          <a:path extrusionOk="0" fill="none" h="15557" w="5179">
                            <a:moveTo>
                              <a:pt x="1" y="15557"/>
                            </a:moveTo>
                            <a:lnTo>
                              <a:pt x="517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5060203" y="3408017"/>
                        <a:ext cx="111416" cy="19513"/>
                      </a:xfrm>
                      <a:custGeom>
                        <a:rect b="b" l="l" r="r" t="t"/>
                        <a:pathLst>
                          <a:path extrusionOk="0" fill="none" h="2481" w="14166">
                            <a:moveTo>
                              <a:pt x="0" y="0"/>
                            </a:moveTo>
                            <a:lnTo>
                              <a:pt x="14165" y="248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5127371" y="3620749"/>
                        <a:ext cx="79358" cy="42636"/>
                      </a:xfrm>
                      <a:custGeom>
                        <a:rect b="b" l="l" r="r" t="t"/>
                        <a:pathLst>
                          <a:path extrusionOk="0" fill="none" h="5421" w="10090">
                            <a:moveTo>
                              <a:pt x="0" y="5420"/>
                            </a:moveTo>
                            <a:lnTo>
                              <a:pt x="1008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31"/>
                      <p:cNvGrpSpPr/>
                      <p:nvPr/>
                    </p:nvGrpSpPr>
                    <p:grpSpPr>
                      <a:xfrm>
                        <a:off x="4579164" y="3203653"/>
                        <a:ext cx="1244833" cy="1020397"/>
                        <a:chOff x="4579164" y="3203653"/>
                        <a:chExt cx="1244833" cy="1020397"/>
                      </a:xfrm>
                    </p:grpSpPr>
                    <p:sp>
                      <p:nvSpPr>
                        <p:cNvPr id="865" name="Google Shape;865;p31"/>
                        <p:cNvSpPr/>
                        <p:nvPr/>
                      </p:nvSpPr>
                      <p:spPr>
                        <a:xfrm>
                          <a:off x="4949551" y="3708185"/>
                          <a:ext cx="37972" cy="3815"/>
                        </a:xfrm>
                        <a:custGeom>
                          <a:rect b="b" l="l" r="r" t="t"/>
                          <a:pathLst>
                            <a:path extrusionOk="0" fill="none" h="485" w="4828">
                              <a:moveTo>
                                <a:pt x="0" y="1"/>
                              </a:moveTo>
                              <a:lnTo>
                                <a:pt x="4827" y="48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31"/>
                        <p:cNvGrpSpPr/>
                        <p:nvPr/>
                      </p:nvGrpSpPr>
                      <p:grpSpPr>
                        <a:xfrm>
                          <a:off x="4579164" y="3203653"/>
                          <a:ext cx="1244833" cy="1020397"/>
                          <a:chOff x="4579164" y="3203653"/>
                          <a:chExt cx="1244833" cy="1020397"/>
                        </a:xfrm>
                      </p:grpSpPr>
                      <p:sp>
                        <p:nvSpPr>
                          <p:cNvPr id="867" name="Google Shape;867;p31"/>
                          <p:cNvSpPr/>
                          <p:nvPr/>
                        </p:nvSpPr>
                        <p:spPr>
                          <a:xfrm>
                            <a:off x="4953357" y="3586309"/>
                            <a:ext cx="147288" cy="121884"/>
                          </a:xfrm>
                          <a:custGeom>
                            <a:rect b="b" l="l" r="r" t="t"/>
                            <a:pathLst>
                              <a:path extrusionOk="0" fill="none" h="15497" w="18727">
                                <a:moveTo>
                                  <a:pt x="18726" y="1"/>
                                </a:moveTo>
                                <a:lnTo>
                                  <a:pt x="0" y="1549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4987515" y="3592876"/>
                            <a:ext cx="113130" cy="119123"/>
                          </a:xfrm>
                          <a:custGeom>
                            <a:rect b="b" l="l" r="r" t="t"/>
                            <a:pathLst>
                              <a:path extrusionOk="0" fill="none" h="15146" w="14384">
                                <a:moveTo>
                                  <a:pt x="0" y="15146"/>
                                </a:moveTo>
                                <a:lnTo>
                                  <a:pt x="1438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4913395" y="3708185"/>
                            <a:ext cx="39970" cy="45389"/>
                          </a:xfrm>
                          <a:custGeom>
                            <a:rect b="b" l="l" r="r" t="t"/>
                            <a:pathLst>
                              <a:path extrusionOk="0" fill="none" h="5771" w="5082">
                                <a:moveTo>
                                  <a:pt x="1" y="5771"/>
                                </a:moveTo>
                                <a:lnTo>
                                  <a:pt x="508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4888943" y="3704378"/>
                            <a:ext cx="60616" cy="26080"/>
                          </a:xfrm>
                          <a:custGeom>
                            <a:rect b="b" l="l" r="r" t="t"/>
                            <a:pathLst>
                              <a:path extrusionOk="0" fill="none" h="3316" w="7707">
                                <a:moveTo>
                                  <a:pt x="1" y="3315"/>
                                </a:moveTo>
                                <a:lnTo>
                                  <a:pt x="770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4917296" y="3589069"/>
                            <a:ext cx="32262" cy="119123"/>
                          </a:xfrm>
                          <a:custGeom>
                            <a:rect b="b" l="l" r="r" t="t"/>
                            <a:pathLst>
                              <a:path extrusionOk="0" fill="none" h="15146" w="4102">
                                <a:moveTo>
                                  <a:pt x="1" y="1"/>
                                </a:moveTo>
                                <a:lnTo>
                                  <a:pt x="4101" y="151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4949551" y="3708185"/>
                            <a:ext cx="22840" cy="72885"/>
                          </a:xfrm>
                          <a:custGeom>
                            <a:rect b="b" l="l" r="r" t="t"/>
                            <a:pathLst>
                              <a:path extrusionOk="0" fill="none" h="9267" w="2904">
                                <a:moveTo>
                                  <a:pt x="0" y="1"/>
                                </a:moveTo>
                                <a:lnTo>
                                  <a:pt x="2904" y="926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4912066" y="3752237"/>
                            <a:ext cx="60325" cy="28833"/>
                          </a:xfrm>
                          <a:custGeom>
                            <a:rect b="b" l="l" r="r" t="t"/>
                            <a:pathLst>
                              <a:path extrusionOk="0" fill="none" h="3666" w="7670">
                                <a:moveTo>
                                  <a:pt x="0" y="1"/>
                                </a:moveTo>
                                <a:lnTo>
                                  <a:pt x="7670" y="3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31"/>
                          <p:cNvGrpSpPr/>
                          <p:nvPr/>
                        </p:nvGrpSpPr>
                        <p:grpSpPr>
                          <a:xfrm>
                            <a:off x="4579164" y="3203653"/>
                            <a:ext cx="1244833" cy="1020397"/>
                            <a:chOff x="4579164" y="3203653"/>
                            <a:chExt cx="1244833" cy="1020397"/>
                          </a:xfrm>
                        </p:grpSpPr>
                        <p:sp>
                          <p:nvSpPr>
                            <p:cNvPr id="875" name="Google Shape;875;p31"/>
                            <p:cNvSpPr/>
                            <p:nvPr/>
                          </p:nvSpPr>
                          <p:spPr>
                            <a:xfrm>
                              <a:off x="4590301" y="3738347"/>
                              <a:ext cx="92956" cy="91722"/>
                            </a:xfrm>
                            <a:custGeom>
                              <a:rect b="b" l="l" r="r" t="t"/>
                              <a:pathLst>
                                <a:path extrusionOk="0" fill="none" h="11662" w="11819">
                                  <a:moveTo>
                                    <a:pt x="0" y="0"/>
                                  </a:moveTo>
                                  <a:lnTo>
                                    <a:pt x="11819" y="116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4683250" y="3652241"/>
                              <a:ext cx="33591" cy="177828"/>
                            </a:xfrm>
                            <a:custGeom>
                              <a:rect b="b" l="l" r="r" t="t"/>
                              <a:pathLst>
                                <a:path extrusionOk="0" fill="none" h="22610" w="4271">
                                  <a:moveTo>
                                    <a:pt x="1" y="22610"/>
                                  </a:moveTo>
                                  <a:lnTo>
                                    <a:pt x="42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4716833" y="3652241"/>
                              <a:ext cx="70982" cy="207707"/>
                            </a:xfrm>
                            <a:custGeom>
                              <a:rect b="b" l="l" r="r" t="t"/>
                              <a:pathLst>
                                <a:path extrusionOk="0" fill="none" h="26409" w="9025">
                                  <a:moveTo>
                                    <a:pt x="1" y="1"/>
                                  </a:moveTo>
                                  <a:lnTo>
                                    <a:pt x="9025" y="2640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4813117" y="3694578"/>
                              <a:ext cx="44154" cy="139297"/>
                            </a:xfrm>
                            <a:custGeom>
                              <a:rect b="b" l="l" r="r" t="t"/>
                              <a:pathLst>
                                <a:path extrusionOk="0" fill="none" h="17711" w="5614">
                                  <a:moveTo>
                                    <a:pt x="5614" y="17711"/>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4787807" y="3694578"/>
                              <a:ext cx="25317" cy="165369"/>
                            </a:xfrm>
                            <a:custGeom>
                              <a:rect b="b" l="l" r="r" t="t"/>
                              <a:pathLst>
                                <a:path extrusionOk="0" fill="none" h="21026" w="3219">
                                  <a:moveTo>
                                    <a:pt x="3219" y="1"/>
                                  </a:moveTo>
                                  <a:lnTo>
                                    <a:pt x="1" y="210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4683250" y="3830061"/>
                              <a:ext cx="106374" cy="25223"/>
                            </a:xfrm>
                            <a:custGeom>
                              <a:rect b="b" l="l" r="r" t="t"/>
                              <a:pathLst>
                                <a:path extrusionOk="0" fill="none" h="3207" w="13525">
                                  <a:moveTo>
                                    <a:pt x="1" y="1"/>
                                  </a:moveTo>
                                  <a:lnTo>
                                    <a:pt x="13525" y="320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4670980" y="3830061"/>
                              <a:ext cx="12277" cy="79263"/>
                            </a:xfrm>
                            <a:custGeom>
                              <a:rect b="b" l="l" r="r" t="t"/>
                              <a:pathLst>
                                <a:path extrusionOk="0" fill="none" h="10078" w="1561">
                                  <a:moveTo>
                                    <a:pt x="1561" y="1"/>
                                  </a:moveTo>
                                  <a:lnTo>
                                    <a:pt x="0"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4583828" y="3830061"/>
                              <a:ext cx="99429" cy="34543"/>
                            </a:xfrm>
                            <a:custGeom>
                              <a:rect b="b" l="l" r="r" t="t"/>
                              <a:pathLst>
                                <a:path extrusionOk="0" fill="none" h="4392" w="12642">
                                  <a:moveTo>
                                    <a:pt x="0" y="4392"/>
                                  </a:moveTo>
                                  <a:lnTo>
                                    <a:pt x="1264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4683250" y="3830061"/>
                              <a:ext cx="50336" cy="117983"/>
                            </a:xfrm>
                            <a:custGeom>
                              <a:rect b="b" l="l" r="r" t="t"/>
                              <a:pathLst>
                                <a:path extrusionOk="0" fill="none" h="15001" w="6400">
                                  <a:moveTo>
                                    <a:pt x="1" y="1"/>
                                  </a:moveTo>
                                  <a:lnTo>
                                    <a:pt x="6400" y="1500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4733578" y="3855276"/>
                              <a:ext cx="56046" cy="92768"/>
                            </a:xfrm>
                            <a:custGeom>
                              <a:rect b="b" l="l" r="r" t="t"/>
                              <a:pathLst>
                                <a:path extrusionOk="0" fill="none" h="11795" w="7126">
                                  <a:moveTo>
                                    <a:pt x="1" y="11795"/>
                                  </a:moveTo>
                                  <a:lnTo>
                                    <a:pt x="712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4888943" y="3730450"/>
                              <a:ext cx="34928" cy="89252"/>
                            </a:xfrm>
                            <a:custGeom>
                              <a:rect b="b" l="l" r="r" t="t"/>
                              <a:pathLst>
                                <a:path extrusionOk="0" fill="none" h="11348" w="4441">
                                  <a:moveTo>
                                    <a:pt x="4440" y="11347"/>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4590301" y="3667468"/>
                              <a:ext cx="49762" cy="70887"/>
                            </a:xfrm>
                            <a:custGeom>
                              <a:rect b="b" l="l" r="r" t="t"/>
                              <a:pathLst>
                                <a:path extrusionOk="0" fill="none" h="9013" w="6327">
                                  <a:moveTo>
                                    <a:pt x="0" y="9012"/>
                                  </a:moveTo>
                                  <a:lnTo>
                                    <a:pt x="63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4640338" y="3648536"/>
                              <a:ext cx="80593" cy="20268"/>
                            </a:xfrm>
                            <a:custGeom>
                              <a:rect b="b" l="l" r="r" t="t"/>
                              <a:pathLst>
                                <a:path extrusionOk="0" fill="none" h="2577" w="10247">
                                  <a:moveTo>
                                    <a:pt x="1" y="2577"/>
                                  </a:moveTo>
                                  <a:lnTo>
                                    <a:pt x="102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31"/>
                            <p:cNvGrpSpPr/>
                            <p:nvPr/>
                          </p:nvGrpSpPr>
                          <p:grpSpPr>
                            <a:xfrm>
                              <a:off x="4579164" y="3203653"/>
                              <a:ext cx="1244833" cy="1020397"/>
                              <a:chOff x="4579164" y="3203653"/>
                              <a:chExt cx="1244833" cy="1020397"/>
                            </a:xfrm>
                          </p:grpSpPr>
                          <p:sp>
                            <p:nvSpPr>
                              <p:cNvPr id="889" name="Google Shape;889;p31"/>
                              <p:cNvSpPr/>
                              <p:nvPr/>
                            </p:nvSpPr>
                            <p:spPr>
                              <a:xfrm>
                                <a:off x="4753083" y="3966015"/>
                                <a:ext cx="92964" cy="53765"/>
                              </a:xfrm>
                              <a:custGeom>
                                <a:rect b="b" l="l" r="r" t="t"/>
                                <a:pathLst>
                                  <a:path extrusionOk="0" fill="none" h="6836" w="11820">
                                    <a:moveTo>
                                      <a:pt x="1" y="6836"/>
                                    </a:moveTo>
                                    <a:lnTo>
                                      <a:pt x="118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4846040" y="3952794"/>
                                <a:ext cx="103519" cy="13135"/>
                              </a:xfrm>
                              <a:custGeom>
                                <a:rect b="b" l="l" r="r" t="t"/>
                                <a:pathLst>
                                  <a:path extrusionOk="0" fill="none" h="1670" w="13162">
                                    <a:moveTo>
                                      <a:pt x="13161" y="0"/>
                                    </a:moveTo>
                                    <a:lnTo>
                                      <a:pt x="0" y="1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4846040" y="3962216"/>
                                <a:ext cx="64800" cy="128066"/>
                              </a:xfrm>
                              <a:custGeom>
                                <a:rect b="b" l="l" r="r" t="t"/>
                                <a:pathLst>
                                  <a:path extrusionOk="0" fill="none" h="16283" w="8239">
                                    <a:moveTo>
                                      <a:pt x="0" y="0"/>
                                    </a:moveTo>
                                    <a:lnTo>
                                      <a:pt x="8238" y="1628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4842233" y="3962216"/>
                                <a:ext cx="3815" cy="164787"/>
                              </a:xfrm>
                              <a:custGeom>
                                <a:rect b="b" l="l" r="r" t="t"/>
                                <a:pathLst>
                                  <a:path extrusionOk="0" fill="none" h="20952" w="485">
                                    <a:moveTo>
                                      <a:pt x="0" y="20952"/>
                                    </a:moveTo>
                                    <a:lnTo>
                                      <a:pt x="4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4842233" y="4123189"/>
                                <a:ext cx="37587" cy="53002"/>
                              </a:xfrm>
                              <a:custGeom>
                                <a:rect b="b" l="l" r="r" t="t"/>
                                <a:pathLst>
                                  <a:path extrusionOk="0" fill="none" h="6739" w="4779">
                                    <a:moveTo>
                                      <a:pt x="4779" y="673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4770779" y="4118525"/>
                                <a:ext cx="71461" cy="4672"/>
                              </a:xfrm>
                              <a:custGeom>
                                <a:rect b="b" l="l" r="r" t="t"/>
                                <a:pathLst>
                                  <a:path extrusionOk="0" fill="none" h="594" w="9086">
                                    <a:moveTo>
                                      <a:pt x="9085" y="594"/>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4842233" y="4090274"/>
                                <a:ext cx="68606" cy="32923"/>
                              </a:xfrm>
                              <a:custGeom>
                                <a:rect b="b" l="l" r="r" t="t"/>
                                <a:pathLst>
                                  <a:path extrusionOk="0" fill="none" h="4186" w="8723">
                                    <a:moveTo>
                                      <a:pt x="0" y="4186"/>
                                    </a:moveTo>
                                    <a:lnTo>
                                      <a:pt x="872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31"/>
                              <p:cNvGrpSpPr/>
                              <p:nvPr/>
                            </p:nvGrpSpPr>
                            <p:grpSpPr>
                              <a:xfrm>
                                <a:off x="4579164" y="3203653"/>
                                <a:ext cx="1244833" cy="1020397"/>
                                <a:chOff x="4579164" y="3203653"/>
                                <a:chExt cx="1244833" cy="1020397"/>
                              </a:xfrm>
                            </p:grpSpPr>
                            <p:sp>
                              <p:nvSpPr>
                                <p:cNvPr id="897" name="Google Shape;897;p31"/>
                                <p:cNvSpPr/>
                                <p:nvPr/>
                              </p:nvSpPr>
                              <p:spPr>
                                <a:xfrm>
                                  <a:off x="4788476" y="3855276"/>
                                  <a:ext cx="57572" cy="110747"/>
                                </a:xfrm>
                                <a:custGeom>
                                  <a:rect b="b" l="l" r="r" t="t"/>
                                  <a:pathLst>
                                    <a:path extrusionOk="0" fill="none" h="14081" w="7320">
                                      <a:moveTo>
                                        <a:pt x="7319" y="1408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4846040" y="3833867"/>
                                  <a:ext cx="11231" cy="132156"/>
                                </a:xfrm>
                                <a:custGeom>
                                  <a:rect b="b" l="l" r="r" t="t"/>
                                  <a:pathLst>
                                    <a:path extrusionOk="0" fill="none" h="16803" w="1428">
                                      <a:moveTo>
                                        <a:pt x="0" y="16803"/>
                                      </a:moveTo>
                                      <a:lnTo>
                                        <a:pt x="1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4761554" y="3854796"/>
                                  <a:ext cx="26261" cy="164984"/>
                                </a:xfrm>
                                <a:custGeom>
                                  <a:rect b="b" l="l" r="r" t="t"/>
                                  <a:pathLst>
                                    <a:path extrusionOk="0" fill="none" h="20977" w="3339">
                                      <a:moveTo>
                                        <a:pt x="0" y="20977"/>
                                      </a:moveTo>
                                      <a:lnTo>
                                        <a:pt x="333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4846991" y="3818263"/>
                                  <a:ext cx="74025" cy="146242"/>
                                </a:xfrm>
                                <a:custGeom>
                                  <a:rect b="b" l="l" r="r" t="t"/>
                                  <a:pathLst>
                                    <a:path extrusionOk="0" fill="none" h="18594" w="9412">
                                      <a:moveTo>
                                        <a:pt x="0" y="18593"/>
                                      </a:moveTo>
                                      <a:lnTo>
                                        <a:pt x="941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4927191" y="3823305"/>
                                  <a:ext cx="22368" cy="129497"/>
                                </a:xfrm>
                                <a:custGeom>
                                  <a:rect b="b" l="l" r="r" t="t"/>
                                  <a:pathLst>
                                    <a:path extrusionOk="0" fill="none" h="16465" w="2844">
                                      <a:moveTo>
                                        <a:pt x="1" y="1"/>
                                      </a:moveTo>
                                      <a:lnTo>
                                        <a:pt x="2843" y="1646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31"/>
                                <p:cNvGrpSpPr/>
                                <p:nvPr/>
                              </p:nvGrpSpPr>
                              <p:grpSpPr>
                                <a:xfrm>
                                  <a:off x="4579164" y="3203653"/>
                                  <a:ext cx="1244833" cy="1020397"/>
                                  <a:chOff x="4579164" y="3203653"/>
                                  <a:chExt cx="1244833" cy="1020397"/>
                                </a:xfrm>
                              </p:grpSpPr>
                              <p:sp>
                                <p:nvSpPr>
                                  <p:cNvPr id="903" name="Google Shape;903;p3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4972383" y="3756043"/>
                                    <a:ext cx="25412" cy="25026"/>
                                  </a:xfrm>
                                  <a:custGeom>
                                    <a:rect b="b" l="l" r="r" t="t"/>
                                    <a:pathLst>
                                      <a:path extrusionOk="0" fill="none" h="3182" w="3231">
                                        <a:moveTo>
                                          <a:pt x="1" y="3182"/>
                                        </a:moveTo>
                                        <a:lnTo>
                                          <a:pt x="323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07" name="Google Shape;907;p31"/>
                          <p:cNvSpPr/>
                          <p:nvPr/>
                        </p:nvSpPr>
                        <p:spPr>
                          <a:xfrm>
                            <a:off x="4890375" y="3688019"/>
                            <a:ext cx="5144" cy="43769"/>
                          </a:xfrm>
                          <a:custGeom>
                            <a:rect b="b" l="l" r="r" t="t"/>
                            <a:pathLst>
                              <a:path extrusionOk="0" fill="none" h="5565" w="654">
                                <a:moveTo>
                                  <a:pt x="653" y="0"/>
                                </a:moveTo>
                                <a:lnTo>
                                  <a:pt x="0" y="5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4899317" y="3688019"/>
                            <a:ext cx="54048" cy="20174"/>
                          </a:xfrm>
                          <a:custGeom>
                            <a:rect b="b" l="l" r="r" t="t"/>
                            <a:pathLst>
                              <a:path extrusionOk="0" fill="none" h="2565" w="6872">
                                <a:moveTo>
                                  <a:pt x="0" y="0"/>
                                </a:moveTo>
                                <a:lnTo>
                                  <a:pt x="6871" y="2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4862690" y="3700571"/>
                            <a:ext cx="27693" cy="31216"/>
                          </a:xfrm>
                          <a:custGeom>
                            <a:rect b="b" l="l" r="r" t="t"/>
                            <a:pathLst>
                              <a:path extrusionOk="0" fill="none" h="3969" w="3521">
                                <a:moveTo>
                                  <a:pt x="0" y="1"/>
                                </a:moveTo>
                                <a:lnTo>
                                  <a:pt x="3520" y="39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0" name="Google Shape;910;p31"/>
                      <p:cNvSpPr/>
                      <p:nvPr/>
                    </p:nvSpPr>
                    <p:spPr>
                      <a:xfrm>
                        <a:off x="4953924" y="3297081"/>
                        <a:ext cx="146053" cy="168122"/>
                      </a:xfrm>
                      <a:custGeom>
                        <a:rect b="b" l="l" r="r" t="t"/>
                        <a:pathLst>
                          <a:path extrusionOk="0" fill="none" h="21376" w="18570">
                            <a:moveTo>
                              <a:pt x="1" y="21376"/>
                            </a:moveTo>
                            <a:lnTo>
                              <a:pt x="1856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911" name="Google Shape;911;p31"/>
            <p:cNvGrpSpPr/>
            <p:nvPr/>
          </p:nvGrpSpPr>
          <p:grpSpPr>
            <a:xfrm>
              <a:off x="2726338" y="2836198"/>
              <a:ext cx="63780" cy="54790"/>
              <a:chOff x="4595437" y="3598775"/>
              <a:chExt cx="37776" cy="32451"/>
            </a:xfrm>
          </p:grpSpPr>
          <p:sp>
            <p:nvSpPr>
              <p:cNvPr id="912" name="Google Shape;912;p3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1"/>
            <p:cNvGrpSpPr/>
            <p:nvPr/>
          </p:nvGrpSpPr>
          <p:grpSpPr>
            <a:xfrm>
              <a:off x="2804726" y="2710695"/>
              <a:ext cx="63780" cy="54671"/>
              <a:chOff x="4641864" y="3524443"/>
              <a:chExt cx="37776" cy="32380"/>
            </a:xfrm>
          </p:grpSpPr>
          <p:sp>
            <p:nvSpPr>
              <p:cNvPr id="915" name="Google Shape;915;p3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31"/>
            <p:cNvGrpSpPr/>
            <p:nvPr/>
          </p:nvGrpSpPr>
          <p:grpSpPr>
            <a:xfrm>
              <a:off x="2815814" y="3334489"/>
              <a:ext cx="63780" cy="54631"/>
              <a:chOff x="4648431" y="3893901"/>
              <a:chExt cx="37776" cy="32357"/>
            </a:xfrm>
          </p:grpSpPr>
          <p:sp>
            <p:nvSpPr>
              <p:cNvPr id="918" name="Google Shape;918;p3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1"/>
            <p:cNvGrpSpPr/>
            <p:nvPr/>
          </p:nvGrpSpPr>
          <p:grpSpPr>
            <a:xfrm>
              <a:off x="2679595" y="3045784"/>
              <a:ext cx="63940" cy="54671"/>
              <a:chOff x="4567752" y="3722908"/>
              <a:chExt cx="37870" cy="32380"/>
            </a:xfrm>
          </p:grpSpPr>
          <p:sp>
            <p:nvSpPr>
              <p:cNvPr id="921" name="Google Shape;921;p3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31"/>
            <p:cNvGrpSpPr/>
            <p:nvPr/>
          </p:nvGrpSpPr>
          <p:grpSpPr>
            <a:xfrm>
              <a:off x="2763600" y="2926151"/>
              <a:ext cx="63794" cy="54631"/>
              <a:chOff x="4617506" y="3652052"/>
              <a:chExt cx="37783" cy="32357"/>
            </a:xfrm>
          </p:grpSpPr>
          <p:sp>
            <p:nvSpPr>
              <p:cNvPr id="924" name="Google Shape;924;p3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31"/>
            <p:cNvGrpSpPr/>
            <p:nvPr/>
          </p:nvGrpSpPr>
          <p:grpSpPr>
            <a:xfrm>
              <a:off x="2968738" y="2760851"/>
              <a:ext cx="63940" cy="54631"/>
              <a:chOff x="4739005" y="3554149"/>
              <a:chExt cx="37870" cy="32357"/>
            </a:xfrm>
          </p:grpSpPr>
          <p:sp>
            <p:nvSpPr>
              <p:cNvPr id="927" name="Google Shape;927;p3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31"/>
            <p:cNvGrpSpPr/>
            <p:nvPr/>
          </p:nvGrpSpPr>
          <p:grpSpPr>
            <a:xfrm>
              <a:off x="3082793" y="2889355"/>
              <a:ext cx="63780" cy="54644"/>
              <a:chOff x="4806557" y="3630258"/>
              <a:chExt cx="37776" cy="32364"/>
            </a:xfrm>
          </p:grpSpPr>
          <p:sp>
            <p:nvSpPr>
              <p:cNvPr id="930" name="Google Shape;930;p3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31"/>
            <p:cNvGrpSpPr/>
            <p:nvPr/>
          </p:nvGrpSpPr>
          <p:grpSpPr>
            <a:xfrm>
              <a:off x="2965365" y="3520983"/>
              <a:ext cx="63940" cy="54631"/>
              <a:chOff x="4737007" y="4004357"/>
              <a:chExt cx="37870" cy="32357"/>
            </a:xfrm>
          </p:grpSpPr>
          <p:sp>
            <p:nvSpPr>
              <p:cNvPr id="933" name="Google Shape;933;p3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31"/>
            <p:cNvGrpSpPr/>
            <p:nvPr/>
          </p:nvGrpSpPr>
          <p:grpSpPr>
            <a:xfrm>
              <a:off x="3027206" y="3865872"/>
              <a:ext cx="63780" cy="54631"/>
              <a:chOff x="4773634" y="4208627"/>
              <a:chExt cx="37776" cy="32357"/>
            </a:xfrm>
          </p:grpSpPr>
          <p:sp>
            <p:nvSpPr>
              <p:cNvPr id="936" name="Google Shape;936;p3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31"/>
            <p:cNvGrpSpPr/>
            <p:nvPr/>
          </p:nvGrpSpPr>
          <p:grpSpPr>
            <a:xfrm>
              <a:off x="3220778" y="3639859"/>
              <a:ext cx="63780" cy="54790"/>
              <a:chOff x="4888282" y="4074764"/>
              <a:chExt cx="37776" cy="32451"/>
            </a:xfrm>
          </p:grpSpPr>
          <p:sp>
            <p:nvSpPr>
              <p:cNvPr id="939" name="Google Shape;939;p3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31"/>
            <p:cNvGrpSpPr/>
            <p:nvPr/>
          </p:nvGrpSpPr>
          <p:grpSpPr>
            <a:xfrm>
              <a:off x="3242782" y="3183158"/>
              <a:ext cx="63780" cy="54644"/>
              <a:chOff x="4901315" y="3804271"/>
              <a:chExt cx="37776" cy="32364"/>
            </a:xfrm>
          </p:grpSpPr>
          <p:sp>
            <p:nvSpPr>
              <p:cNvPr id="942" name="Google Shape;942;p3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31"/>
            <p:cNvGrpSpPr/>
            <p:nvPr/>
          </p:nvGrpSpPr>
          <p:grpSpPr>
            <a:xfrm>
              <a:off x="3183822" y="3032492"/>
              <a:ext cx="63900" cy="54631"/>
              <a:chOff x="4866394" y="3715035"/>
              <a:chExt cx="37846" cy="32357"/>
            </a:xfrm>
          </p:grpSpPr>
          <p:sp>
            <p:nvSpPr>
              <p:cNvPr id="945" name="Google Shape;945;p3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31"/>
            <p:cNvGrpSpPr/>
            <p:nvPr/>
          </p:nvGrpSpPr>
          <p:grpSpPr>
            <a:xfrm>
              <a:off x="3374340" y="3243141"/>
              <a:ext cx="63953" cy="54737"/>
              <a:chOff x="4979233" y="3839798"/>
              <a:chExt cx="37878" cy="32420"/>
            </a:xfrm>
          </p:grpSpPr>
          <p:sp>
            <p:nvSpPr>
              <p:cNvPr id="948" name="Google Shape;948;p3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31"/>
            <p:cNvGrpSpPr/>
            <p:nvPr/>
          </p:nvGrpSpPr>
          <p:grpSpPr>
            <a:xfrm>
              <a:off x="3055956" y="2971898"/>
              <a:ext cx="63794" cy="54671"/>
              <a:chOff x="4790662" y="3679147"/>
              <a:chExt cx="37783" cy="32380"/>
            </a:xfrm>
          </p:grpSpPr>
          <p:sp>
            <p:nvSpPr>
              <p:cNvPr id="951" name="Google Shape;951;p3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31"/>
            <p:cNvGrpSpPr/>
            <p:nvPr/>
          </p:nvGrpSpPr>
          <p:grpSpPr>
            <a:xfrm>
              <a:off x="3168405" y="2767119"/>
              <a:ext cx="63780" cy="54631"/>
              <a:chOff x="4857263" y="3557861"/>
              <a:chExt cx="37776" cy="32357"/>
            </a:xfrm>
          </p:grpSpPr>
          <p:sp>
            <p:nvSpPr>
              <p:cNvPr id="954" name="Google Shape;954;p3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31"/>
            <p:cNvGrpSpPr/>
            <p:nvPr/>
          </p:nvGrpSpPr>
          <p:grpSpPr>
            <a:xfrm>
              <a:off x="3213382" y="2919366"/>
              <a:ext cx="63794" cy="54671"/>
              <a:chOff x="4883902" y="3648033"/>
              <a:chExt cx="37783" cy="32380"/>
            </a:xfrm>
          </p:grpSpPr>
          <p:sp>
            <p:nvSpPr>
              <p:cNvPr id="957" name="Google Shape;957;p3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1"/>
            <p:cNvGrpSpPr/>
            <p:nvPr/>
          </p:nvGrpSpPr>
          <p:grpSpPr>
            <a:xfrm>
              <a:off x="3253698" y="2411474"/>
              <a:ext cx="63953" cy="54631"/>
              <a:chOff x="4907780" y="3347220"/>
              <a:chExt cx="37878" cy="32357"/>
            </a:xfrm>
          </p:grpSpPr>
          <p:sp>
            <p:nvSpPr>
              <p:cNvPr id="960" name="Google Shape;960;p3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1"/>
            <p:cNvGrpSpPr/>
            <p:nvPr/>
          </p:nvGrpSpPr>
          <p:grpSpPr>
            <a:xfrm>
              <a:off x="3519230" y="3071519"/>
              <a:ext cx="63794" cy="54644"/>
              <a:chOff x="5065048" y="3738150"/>
              <a:chExt cx="37783" cy="32364"/>
            </a:xfrm>
          </p:grpSpPr>
          <p:sp>
            <p:nvSpPr>
              <p:cNvPr id="963" name="Google Shape;963;p3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1"/>
            <p:cNvGrpSpPr/>
            <p:nvPr/>
          </p:nvGrpSpPr>
          <p:grpSpPr>
            <a:xfrm>
              <a:off x="3530318" y="2305771"/>
              <a:ext cx="63794" cy="54631"/>
              <a:chOff x="5071616" y="3284615"/>
              <a:chExt cx="37783" cy="32357"/>
            </a:xfrm>
          </p:grpSpPr>
          <p:sp>
            <p:nvSpPr>
              <p:cNvPr id="966" name="Google Shape;966;p3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31"/>
            <p:cNvGrpSpPr/>
            <p:nvPr/>
          </p:nvGrpSpPr>
          <p:grpSpPr>
            <a:xfrm>
              <a:off x="4066681" y="3108276"/>
              <a:ext cx="63794" cy="54671"/>
              <a:chOff x="5389291" y="3759921"/>
              <a:chExt cx="37783" cy="32380"/>
            </a:xfrm>
          </p:grpSpPr>
          <p:sp>
            <p:nvSpPr>
              <p:cNvPr id="969" name="Google Shape;969;p3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31"/>
            <p:cNvGrpSpPr/>
            <p:nvPr/>
          </p:nvGrpSpPr>
          <p:grpSpPr>
            <a:xfrm>
              <a:off x="4138004" y="2893869"/>
              <a:ext cx="63953" cy="54790"/>
              <a:chOff x="5431534" y="3632932"/>
              <a:chExt cx="37878" cy="32451"/>
            </a:xfrm>
          </p:grpSpPr>
          <p:sp>
            <p:nvSpPr>
              <p:cNvPr id="972" name="Google Shape;972;p3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31"/>
            <p:cNvGrpSpPr/>
            <p:nvPr/>
          </p:nvGrpSpPr>
          <p:grpSpPr>
            <a:xfrm>
              <a:off x="4322413" y="2745115"/>
              <a:ext cx="63794" cy="54631"/>
              <a:chOff x="5540755" y="3544829"/>
              <a:chExt cx="37783" cy="32357"/>
            </a:xfrm>
          </p:grpSpPr>
          <p:sp>
            <p:nvSpPr>
              <p:cNvPr id="975" name="Google Shape;975;p3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31"/>
            <p:cNvGrpSpPr/>
            <p:nvPr/>
          </p:nvGrpSpPr>
          <p:grpSpPr>
            <a:xfrm>
              <a:off x="4387481" y="2521028"/>
              <a:ext cx="63780" cy="54631"/>
              <a:chOff x="5579293" y="3412107"/>
              <a:chExt cx="37776" cy="32357"/>
            </a:xfrm>
          </p:grpSpPr>
          <p:sp>
            <p:nvSpPr>
              <p:cNvPr id="978" name="Google Shape;978;p3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31"/>
            <p:cNvGrpSpPr/>
            <p:nvPr/>
          </p:nvGrpSpPr>
          <p:grpSpPr>
            <a:xfrm>
              <a:off x="4762395" y="2305771"/>
              <a:ext cx="63794" cy="54631"/>
              <a:chOff x="5801346" y="3284615"/>
              <a:chExt cx="37783" cy="32357"/>
            </a:xfrm>
          </p:grpSpPr>
          <p:sp>
            <p:nvSpPr>
              <p:cNvPr id="981" name="Google Shape;981;p3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31"/>
            <p:cNvGrpSpPr/>
            <p:nvPr/>
          </p:nvGrpSpPr>
          <p:grpSpPr>
            <a:xfrm>
              <a:off x="4698628" y="2499010"/>
              <a:ext cx="63780" cy="54644"/>
              <a:chOff x="5763578" y="3399067"/>
              <a:chExt cx="37776" cy="32364"/>
            </a:xfrm>
          </p:grpSpPr>
          <p:sp>
            <p:nvSpPr>
              <p:cNvPr id="984" name="Google Shape;984;p3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31"/>
            <p:cNvGrpSpPr/>
            <p:nvPr/>
          </p:nvGrpSpPr>
          <p:grpSpPr>
            <a:xfrm>
              <a:off x="4077769" y="2215166"/>
              <a:ext cx="63780" cy="54644"/>
              <a:chOff x="5395858" y="3230952"/>
              <a:chExt cx="37776" cy="32364"/>
            </a:xfrm>
          </p:grpSpPr>
          <p:sp>
            <p:nvSpPr>
              <p:cNvPr id="987" name="Google Shape;987;p3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1"/>
            <p:cNvGrpSpPr/>
            <p:nvPr/>
          </p:nvGrpSpPr>
          <p:grpSpPr>
            <a:xfrm>
              <a:off x="3855288" y="2143046"/>
              <a:ext cx="63780" cy="54631"/>
              <a:chOff x="5264088" y="3188237"/>
              <a:chExt cx="37776" cy="32357"/>
            </a:xfrm>
          </p:grpSpPr>
          <p:sp>
            <p:nvSpPr>
              <p:cNvPr id="990" name="Google Shape;990;p3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31"/>
            <p:cNvGrpSpPr/>
            <p:nvPr/>
          </p:nvGrpSpPr>
          <p:grpSpPr>
            <a:xfrm>
              <a:off x="4398397" y="2226095"/>
              <a:ext cx="63953" cy="54631"/>
              <a:chOff x="5585758" y="3237425"/>
              <a:chExt cx="37878" cy="32357"/>
            </a:xfrm>
          </p:grpSpPr>
          <p:sp>
            <p:nvSpPr>
              <p:cNvPr id="993" name="Google Shape;993;p3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1"/>
            <p:cNvGrpSpPr/>
            <p:nvPr/>
          </p:nvGrpSpPr>
          <p:grpSpPr>
            <a:xfrm>
              <a:off x="3196995" y="2316699"/>
              <a:ext cx="63953" cy="54790"/>
              <a:chOff x="4874196" y="3291088"/>
              <a:chExt cx="37878" cy="32451"/>
            </a:xfrm>
          </p:grpSpPr>
          <p:sp>
            <p:nvSpPr>
              <p:cNvPr id="996" name="Google Shape;996;p3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1"/>
            <p:cNvGrpSpPr/>
            <p:nvPr/>
          </p:nvGrpSpPr>
          <p:grpSpPr>
            <a:xfrm>
              <a:off x="3743317" y="3151408"/>
              <a:ext cx="63794" cy="54750"/>
              <a:chOff x="5197770" y="3785466"/>
              <a:chExt cx="37783" cy="32427"/>
            </a:xfrm>
          </p:grpSpPr>
          <p:sp>
            <p:nvSpPr>
              <p:cNvPr id="999" name="Google Shape;999;p3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1"/>
            <p:cNvGrpSpPr/>
            <p:nvPr/>
          </p:nvGrpSpPr>
          <p:grpSpPr>
            <a:xfrm>
              <a:off x="3709429" y="2656117"/>
              <a:ext cx="63780" cy="54631"/>
              <a:chOff x="5177699" y="3492117"/>
              <a:chExt cx="37776" cy="32357"/>
            </a:xfrm>
          </p:grpSpPr>
          <p:sp>
            <p:nvSpPr>
              <p:cNvPr id="1002" name="Google Shape;1002;p3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1"/>
            <p:cNvGrpSpPr/>
            <p:nvPr/>
          </p:nvGrpSpPr>
          <p:grpSpPr>
            <a:xfrm>
              <a:off x="3999382" y="2875996"/>
              <a:ext cx="63940" cy="54671"/>
              <a:chOff x="5349431" y="3622346"/>
              <a:chExt cx="37870" cy="32380"/>
            </a:xfrm>
          </p:grpSpPr>
          <p:sp>
            <p:nvSpPr>
              <p:cNvPr id="1005" name="Google Shape;1005;p3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31"/>
            <p:cNvGrpSpPr/>
            <p:nvPr/>
          </p:nvGrpSpPr>
          <p:grpSpPr>
            <a:xfrm>
              <a:off x="3525657" y="2777450"/>
              <a:ext cx="91096" cy="78042"/>
              <a:chOff x="5068855" y="3563980"/>
              <a:chExt cx="53954" cy="46223"/>
            </a:xfrm>
          </p:grpSpPr>
          <p:sp>
            <p:nvSpPr>
              <p:cNvPr id="1008" name="Google Shape;1008;p3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31"/>
            <p:cNvGrpSpPr/>
            <p:nvPr/>
          </p:nvGrpSpPr>
          <p:grpSpPr>
            <a:xfrm>
              <a:off x="3472978" y="2487936"/>
              <a:ext cx="63940" cy="54790"/>
              <a:chOff x="5037654" y="3392507"/>
              <a:chExt cx="37870" cy="32451"/>
            </a:xfrm>
          </p:grpSpPr>
          <p:sp>
            <p:nvSpPr>
              <p:cNvPr id="1011" name="Google Shape;1011;p3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1"/>
            <p:cNvGrpSpPr/>
            <p:nvPr/>
          </p:nvGrpSpPr>
          <p:grpSpPr>
            <a:xfrm>
              <a:off x="4180258" y="2447620"/>
              <a:ext cx="63940" cy="54790"/>
              <a:chOff x="5456560" y="3368629"/>
              <a:chExt cx="37870" cy="32451"/>
            </a:xfrm>
          </p:grpSpPr>
          <p:sp>
            <p:nvSpPr>
              <p:cNvPr id="1014" name="Google Shape;1014;p3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1"/>
            <p:cNvGrpSpPr/>
            <p:nvPr/>
          </p:nvGrpSpPr>
          <p:grpSpPr>
            <a:xfrm>
              <a:off x="2997009" y="2671986"/>
              <a:ext cx="78082" cy="66874"/>
              <a:chOff x="4755749" y="3501516"/>
              <a:chExt cx="46246" cy="39608"/>
            </a:xfrm>
          </p:grpSpPr>
          <p:sp>
            <p:nvSpPr>
              <p:cNvPr id="1017" name="Google Shape;1017;p3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1"/>
            <p:cNvGrpSpPr/>
            <p:nvPr/>
          </p:nvGrpSpPr>
          <p:grpSpPr>
            <a:xfrm>
              <a:off x="2871388" y="2645082"/>
              <a:ext cx="63794" cy="54750"/>
              <a:chOff x="4681346" y="3485582"/>
              <a:chExt cx="37783" cy="32427"/>
            </a:xfrm>
          </p:grpSpPr>
          <p:sp>
            <p:nvSpPr>
              <p:cNvPr id="1020" name="Google Shape;1020;p3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1"/>
            <p:cNvGrpSpPr/>
            <p:nvPr/>
          </p:nvGrpSpPr>
          <p:grpSpPr>
            <a:xfrm>
              <a:off x="3016118" y="2316699"/>
              <a:ext cx="63953" cy="54790"/>
              <a:chOff x="4767067" y="3291088"/>
              <a:chExt cx="37878" cy="32451"/>
            </a:xfrm>
          </p:grpSpPr>
          <p:sp>
            <p:nvSpPr>
              <p:cNvPr id="1023" name="Google Shape;1023;p3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31"/>
            <p:cNvGrpSpPr/>
            <p:nvPr/>
          </p:nvGrpSpPr>
          <p:grpSpPr>
            <a:xfrm>
              <a:off x="2882316" y="2509939"/>
              <a:ext cx="63780" cy="54790"/>
              <a:chOff x="4687819" y="3405539"/>
              <a:chExt cx="37776" cy="32451"/>
            </a:xfrm>
          </p:grpSpPr>
          <p:sp>
            <p:nvSpPr>
              <p:cNvPr id="1026" name="Google Shape;1026;p3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1"/>
            <p:cNvGrpSpPr/>
            <p:nvPr/>
          </p:nvGrpSpPr>
          <p:grpSpPr>
            <a:xfrm>
              <a:off x="3279566" y="2576243"/>
              <a:ext cx="89170" cy="76515"/>
              <a:chOff x="4923101" y="3444809"/>
              <a:chExt cx="52813" cy="45318"/>
            </a:xfrm>
          </p:grpSpPr>
          <p:sp>
            <p:nvSpPr>
              <p:cNvPr id="1029" name="Google Shape;1029;p3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1"/>
            <p:cNvGrpSpPr/>
            <p:nvPr/>
          </p:nvGrpSpPr>
          <p:grpSpPr>
            <a:xfrm>
              <a:off x="3149455" y="2930706"/>
              <a:ext cx="53024" cy="45574"/>
              <a:chOff x="4846040" y="3654750"/>
              <a:chExt cx="31405" cy="26993"/>
            </a:xfrm>
          </p:grpSpPr>
          <p:sp>
            <p:nvSpPr>
              <p:cNvPr id="1032" name="Google Shape;1032;p3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31"/>
            <p:cNvGrpSpPr/>
            <p:nvPr/>
          </p:nvGrpSpPr>
          <p:grpSpPr>
            <a:xfrm>
              <a:off x="3283908" y="2993092"/>
              <a:ext cx="67963" cy="58203"/>
              <a:chOff x="4925673" y="3691700"/>
              <a:chExt cx="40253" cy="34472"/>
            </a:xfrm>
          </p:grpSpPr>
          <p:sp>
            <p:nvSpPr>
              <p:cNvPr id="1035" name="Google Shape;1035;p3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31"/>
            <p:cNvGrpSpPr/>
            <p:nvPr/>
          </p:nvGrpSpPr>
          <p:grpSpPr>
            <a:xfrm>
              <a:off x="3231535" y="3076074"/>
              <a:ext cx="53024" cy="45428"/>
              <a:chOff x="4894653" y="3740848"/>
              <a:chExt cx="31405" cy="26906"/>
            </a:xfrm>
          </p:grpSpPr>
          <p:sp>
            <p:nvSpPr>
              <p:cNvPr id="1038" name="Google Shape;1038;p3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1"/>
            <p:cNvGrpSpPr/>
            <p:nvPr/>
          </p:nvGrpSpPr>
          <p:grpSpPr>
            <a:xfrm>
              <a:off x="3345750" y="3000940"/>
              <a:ext cx="64590" cy="55335"/>
              <a:chOff x="4962300" y="3696348"/>
              <a:chExt cx="38255" cy="32773"/>
            </a:xfrm>
          </p:grpSpPr>
          <p:sp>
            <p:nvSpPr>
              <p:cNvPr id="1041" name="Google Shape;1041;p3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1"/>
            <p:cNvGrpSpPr/>
            <p:nvPr/>
          </p:nvGrpSpPr>
          <p:grpSpPr>
            <a:xfrm>
              <a:off x="3375947" y="3080297"/>
              <a:ext cx="53183" cy="45535"/>
              <a:chOff x="4980185" y="3743349"/>
              <a:chExt cx="31499" cy="26969"/>
            </a:xfrm>
          </p:grpSpPr>
          <p:sp>
            <p:nvSpPr>
              <p:cNvPr id="1044" name="Google Shape;1044;p3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1"/>
            <p:cNvGrpSpPr/>
            <p:nvPr/>
          </p:nvGrpSpPr>
          <p:grpSpPr>
            <a:xfrm>
              <a:off x="3432649" y="3065039"/>
              <a:ext cx="53183" cy="45535"/>
              <a:chOff x="5013768" y="3734312"/>
              <a:chExt cx="31499" cy="26969"/>
            </a:xfrm>
          </p:grpSpPr>
          <p:sp>
            <p:nvSpPr>
              <p:cNvPr id="1047" name="Google Shape;1047;p3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1"/>
            <p:cNvGrpSpPr/>
            <p:nvPr/>
          </p:nvGrpSpPr>
          <p:grpSpPr>
            <a:xfrm>
              <a:off x="3471371" y="3116085"/>
              <a:ext cx="53183" cy="45415"/>
              <a:chOff x="5036703" y="3764545"/>
              <a:chExt cx="31499" cy="26898"/>
            </a:xfrm>
          </p:grpSpPr>
          <p:sp>
            <p:nvSpPr>
              <p:cNvPr id="1050" name="Google Shape;1050;p3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31"/>
            <p:cNvGrpSpPr/>
            <p:nvPr/>
          </p:nvGrpSpPr>
          <p:grpSpPr>
            <a:xfrm>
              <a:off x="3330970" y="3122512"/>
              <a:ext cx="53024" cy="45415"/>
              <a:chOff x="4953546" y="3768352"/>
              <a:chExt cx="31405" cy="26898"/>
            </a:xfrm>
          </p:grpSpPr>
          <p:sp>
            <p:nvSpPr>
              <p:cNvPr id="1053" name="Google Shape;1053;p3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31"/>
            <p:cNvGrpSpPr/>
            <p:nvPr/>
          </p:nvGrpSpPr>
          <p:grpSpPr>
            <a:xfrm>
              <a:off x="3349919" y="3199611"/>
              <a:ext cx="53183" cy="45574"/>
              <a:chOff x="4964770" y="3814016"/>
              <a:chExt cx="31499" cy="26993"/>
            </a:xfrm>
          </p:grpSpPr>
          <p:sp>
            <p:nvSpPr>
              <p:cNvPr id="1056" name="Google Shape;1056;p3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1"/>
            <p:cNvGrpSpPr/>
            <p:nvPr/>
          </p:nvGrpSpPr>
          <p:grpSpPr>
            <a:xfrm>
              <a:off x="3279884" y="3176798"/>
              <a:ext cx="53130" cy="45415"/>
              <a:chOff x="4923290" y="3800504"/>
              <a:chExt cx="31468" cy="26898"/>
            </a:xfrm>
          </p:grpSpPr>
          <p:sp>
            <p:nvSpPr>
              <p:cNvPr id="1059" name="Google Shape;1059;p3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1"/>
            <p:cNvGrpSpPr/>
            <p:nvPr/>
          </p:nvGrpSpPr>
          <p:grpSpPr>
            <a:xfrm>
              <a:off x="3592651" y="2924279"/>
              <a:ext cx="53024" cy="45574"/>
              <a:chOff x="5108534" y="3650943"/>
              <a:chExt cx="31405" cy="26993"/>
            </a:xfrm>
          </p:grpSpPr>
          <p:sp>
            <p:nvSpPr>
              <p:cNvPr id="1062" name="Google Shape;1062;p3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1"/>
            <p:cNvGrpSpPr/>
            <p:nvPr/>
          </p:nvGrpSpPr>
          <p:grpSpPr>
            <a:xfrm>
              <a:off x="3610963" y="3109658"/>
              <a:ext cx="53183" cy="45574"/>
              <a:chOff x="5119380" y="3760739"/>
              <a:chExt cx="31499" cy="26993"/>
            </a:xfrm>
          </p:grpSpPr>
          <p:sp>
            <p:nvSpPr>
              <p:cNvPr id="1065" name="Google Shape;1065;p3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31"/>
            <p:cNvGrpSpPr/>
            <p:nvPr/>
          </p:nvGrpSpPr>
          <p:grpSpPr>
            <a:xfrm>
              <a:off x="3610963" y="3156082"/>
              <a:ext cx="53183" cy="45574"/>
              <a:chOff x="5119380" y="3788235"/>
              <a:chExt cx="31499" cy="26993"/>
            </a:xfrm>
          </p:grpSpPr>
          <p:sp>
            <p:nvSpPr>
              <p:cNvPr id="1068" name="Google Shape;1068;p3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1"/>
            <p:cNvGrpSpPr/>
            <p:nvPr/>
          </p:nvGrpSpPr>
          <p:grpSpPr>
            <a:xfrm>
              <a:off x="3676177" y="3303057"/>
              <a:ext cx="53024" cy="45588"/>
              <a:chOff x="5158005" y="3875284"/>
              <a:chExt cx="31405" cy="27001"/>
            </a:xfrm>
          </p:grpSpPr>
          <p:sp>
            <p:nvSpPr>
              <p:cNvPr id="1071" name="Google Shape;1071;p3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31"/>
            <p:cNvGrpSpPr/>
            <p:nvPr/>
          </p:nvGrpSpPr>
          <p:grpSpPr>
            <a:xfrm>
              <a:off x="3803074" y="3116085"/>
              <a:ext cx="53183" cy="45415"/>
              <a:chOff x="5233163" y="3764545"/>
              <a:chExt cx="31499" cy="26898"/>
            </a:xfrm>
          </p:grpSpPr>
          <p:sp>
            <p:nvSpPr>
              <p:cNvPr id="1074" name="Google Shape;1074;p3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31"/>
            <p:cNvGrpSpPr/>
            <p:nvPr/>
          </p:nvGrpSpPr>
          <p:grpSpPr>
            <a:xfrm>
              <a:off x="3875685" y="3185310"/>
              <a:ext cx="53183" cy="45428"/>
              <a:chOff x="5276168" y="3805545"/>
              <a:chExt cx="31499" cy="26906"/>
            </a:xfrm>
          </p:grpSpPr>
          <p:sp>
            <p:nvSpPr>
              <p:cNvPr id="1077" name="Google Shape;1077;p3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1"/>
            <p:cNvGrpSpPr/>
            <p:nvPr/>
          </p:nvGrpSpPr>
          <p:grpSpPr>
            <a:xfrm>
              <a:off x="3905882" y="3263631"/>
              <a:ext cx="53024" cy="45495"/>
              <a:chOff x="5294053" y="3851933"/>
              <a:chExt cx="31405" cy="26945"/>
            </a:xfrm>
          </p:grpSpPr>
          <p:sp>
            <p:nvSpPr>
              <p:cNvPr id="1080" name="Google Shape;1080;p3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1"/>
            <p:cNvGrpSpPr/>
            <p:nvPr/>
          </p:nvGrpSpPr>
          <p:grpSpPr>
            <a:xfrm>
              <a:off x="3986368" y="3263578"/>
              <a:ext cx="53024" cy="45548"/>
              <a:chOff x="5341723" y="3851902"/>
              <a:chExt cx="31405" cy="26977"/>
            </a:xfrm>
          </p:grpSpPr>
          <p:sp>
            <p:nvSpPr>
              <p:cNvPr id="1083" name="Google Shape;1083;p3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31"/>
            <p:cNvGrpSpPr/>
            <p:nvPr/>
          </p:nvGrpSpPr>
          <p:grpSpPr>
            <a:xfrm>
              <a:off x="3502046" y="2682689"/>
              <a:ext cx="53024" cy="45574"/>
              <a:chOff x="5054871" y="3507855"/>
              <a:chExt cx="31405" cy="26993"/>
            </a:xfrm>
          </p:grpSpPr>
          <p:sp>
            <p:nvSpPr>
              <p:cNvPr id="1086" name="Google Shape;1086;p3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31"/>
            <p:cNvGrpSpPr/>
            <p:nvPr/>
          </p:nvGrpSpPr>
          <p:grpSpPr>
            <a:xfrm>
              <a:off x="3201019" y="2965445"/>
              <a:ext cx="53024" cy="45535"/>
              <a:chOff x="4876579" y="3675325"/>
              <a:chExt cx="31405" cy="26969"/>
            </a:xfrm>
          </p:grpSpPr>
          <p:sp>
            <p:nvSpPr>
              <p:cNvPr id="1089" name="Google Shape;1089;p3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31"/>
            <p:cNvGrpSpPr/>
            <p:nvPr/>
          </p:nvGrpSpPr>
          <p:grpSpPr>
            <a:xfrm>
              <a:off x="3143028" y="2987409"/>
              <a:ext cx="53024" cy="45574"/>
              <a:chOff x="4842233" y="3688333"/>
              <a:chExt cx="31405" cy="26993"/>
            </a:xfrm>
          </p:grpSpPr>
          <p:sp>
            <p:nvSpPr>
              <p:cNvPr id="1092" name="Google Shape;1092;p3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1"/>
            <p:cNvGrpSpPr/>
            <p:nvPr/>
          </p:nvGrpSpPr>
          <p:grpSpPr>
            <a:xfrm>
              <a:off x="3726612" y="2851827"/>
              <a:ext cx="53024" cy="45588"/>
              <a:chOff x="5187876" y="3608032"/>
              <a:chExt cx="31405" cy="27001"/>
            </a:xfrm>
          </p:grpSpPr>
          <p:sp>
            <p:nvSpPr>
              <p:cNvPr id="1095" name="Google Shape;1095;p3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1"/>
            <p:cNvSpPr/>
            <p:nvPr/>
          </p:nvSpPr>
          <p:spPr>
            <a:xfrm>
              <a:off x="3650150" y="2517522"/>
              <a:ext cx="71832" cy="61672"/>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3676815" y="2533882"/>
              <a:ext cx="28937" cy="28924"/>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31"/>
            <p:cNvGrpSpPr/>
            <p:nvPr/>
          </p:nvGrpSpPr>
          <p:grpSpPr>
            <a:xfrm>
              <a:off x="3863960" y="2338783"/>
              <a:ext cx="67963" cy="58084"/>
              <a:chOff x="5269224" y="3304167"/>
              <a:chExt cx="40253" cy="34402"/>
            </a:xfrm>
          </p:grpSpPr>
          <p:sp>
            <p:nvSpPr>
              <p:cNvPr id="1100" name="Google Shape;1100;p3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31"/>
            <p:cNvGrpSpPr/>
            <p:nvPr/>
          </p:nvGrpSpPr>
          <p:grpSpPr>
            <a:xfrm>
              <a:off x="3962107" y="2629944"/>
              <a:ext cx="84191" cy="72133"/>
              <a:chOff x="5327354" y="3476615"/>
              <a:chExt cx="49864" cy="42723"/>
            </a:xfrm>
          </p:grpSpPr>
          <p:sp>
            <p:nvSpPr>
              <p:cNvPr id="1103" name="Google Shape;1103;p3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31"/>
            <p:cNvSpPr/>
            <p:nvPr/>
          </p:nvSpPr>
          <p:spPr>
            <a:xfrm>
              <a:off x="3899468" y="3012307"/>
              <a:ext cx="53014" cy="4541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3923398" y="3028641"/>
              <a:ext cx="12868" cy="12868"/>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31"/>
            <p:cNvGrpSpPr/>
            <p:nvPr/>
          </p:nvGrpSpPr>
          <p:grpSpPr>
            <a:xfrm>
              <a:off x="3986368" y="3135353"/>
              <a:ext cx="53024" cy="45415"/>
              <a:chOff x="5341723" y="3775957"/>
              <a:chExt cx="31405" cy="26898"/>
            </a:xfrm>
          </p:grpSpPr>
          <p:sp>
            <p:nvSpPr>
              <p:cNvPr id="1108" name="Google Shape;1108;p3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31"/>
            <p:cNvGrpSpPr/>
            <p:nvPr/>
          </p:nvGrpSpPr>
          <p:grpSpPr>
            <a:xfrm>
              <a:off x="4150699" y="3005880"/>
              <a:ext cx="53024" cy="45415"/>
              <a:chOff x="5439053" y="3699274"/>
              <a:chExt cx="31405" cy="26898"/>
            </a:xfrm>
          </p:grpSpPr>
          <p:sp>
            <p:nvSpPr>
              <p:cNvPr id="1111" name="Google Shape;1111;p3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1"/>
            <p:cNvGrpSpPr/>
            <p:nvPr/>
          </p:nvGrpSpPr>
          <p:grpSpPr>
            <a:xfrm>
              <a:off x="4105722" y="2875929"/>
              <a:ext cx="53183" cy="45574"/>
              <a:chOff x="5412414" y="3622307"/>
              <a:chExt cx="31499" cy="26993"/>
            </a:xfrm>
          </p:grpSpPr>
          <p:sp>
            <p:nvSpPr>
              <p:cNvPr id="1114" name="Google Shape;1114;p3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1"/>
            <p:cNvGrpSpPr/>
            <p:nvPr/>
          </p:nvGrpSpPr>
          <p:grpSpPr>
            <a:xfrm>
              <a:off x="4213510" y="2625442"/>
              <a:ext cx="45309" cy="45468"/>
              <a:chOff x="5476254" y="3473949"/>
              <a:chExt cx="26835" cy="26930"/>
            </a:xfrm>
          </p:grpSpPr>
          <p:sp>
            <p:nvSpPr>
              <p:cNvPr id="1117" name="Google Shape;1117;p3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1"/>
            <p:cNvGrpSpPr/>
            <p:nvPr/>
          </p:nvGrpSpPr>
          <p:grpSpPr>
            <a:xfrm>
              <a:off x="4362583" y="2638350"/>
              <a:ext cx="53011" cy="45415"/>
              <a:chOff x="5564547" y="3481594"/>
              <a:chExt cx="31397" cy="26898"/>
            </a:xfrm>
          </p:grpSpPr>
          <p:sp>
            <p:nvSpPr>
              <p:cNvPr id="1120" name="Google Shape;1120;p3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1"/>
            <p:cNvGrpSpPr/>
            <p:nvPr/>
          </p:nvGrpSpPr>
          <p:grpSpPr>
            <a:xfrm>
              <a:off x="4311179" y="2619068"/>
              <a:ext cx="53011" cy="45428"/>
              <a:chOff x="5534101" y="3470174"/>
              <a:chExt cx="31397" cy="26906"/>
            </a:xfrm>
          </p:grpSpPr>
          <p:sp>
            <p:nvSpPr>
              <p:cNvPr id="1123" name="Google Shape;1123;p3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31"/>
            <p:cNvGrpSpPr/>
            <p:nvPr/>
          </p:nvGrpSpPr>
          <p:grpSpPr>
            <a:xfrm>
              <a:off x="4440811" y="2356205"/>
              <a:ext cx="53183" cy="45481"/>
              <a:chOff x="5610879" y="3314486"/>
              <a:chExt cx="31499" cy="26938"/>
            </a:xfrm>
          </p:grpSpPr>
          <p:sp>
            <p:nvSpPr>
              <p:cNvPr id="1126" name="Google Shape;1126;p3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1"/>
            <p:cNvGrpSpPr/>
            <p:nvPr/>
          </p:nvGrpSpPr>
          <p:grpSpPr>
            <a:xfrm>
              <a:off x="3130015" y="2671760"/>
              <a:ext cx="53183" cy="45415"/>
              <a:chOff x="4834525" y="3501382"/>
              <a:chExt cx="31499" cy="26898"/>
            </a:xfrm>
          </p:grpSpPr>
          <p:sp>
            <p:nvSpPr>
              <p:cNvPr id="1129" name="Google Shape;1129;p3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31"/>
            <p:cNvGrpSpPr/>
            <p:nvPr/>
          </p:nvGrpSpPr>
          <p:grpSpPr>
            <a:xfrm>
              <a:off x="3237962" y="2804766"/>
              <a:ext cx="53024" cy="45415"/>
              <a:chOff x="4898460" y="3580158"/>
              <a:chExt cx="31405" cy="26898"/>
            </a:xfrm>
          </p:grpSpPr>
          <p:sp>
            <p:nvSpPr>
              <p:cNvPr id="1132" name="Google Shape;1132;p3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1"/>
            <p:cNvGrpSpPr/>
            <p:nvPr/>
          </p:nvGrpSpPr>
          <p:grpSpPr>
            <a:xfrm>
              <a:off x="3211297" y="2851827"/>
              <a:ext cx="53183" cy="45588"/>
              <a:chOff x="4882667" y="3608032"/>
              <a:chExt cx="31499" cy="27001"/>
            </a:xfrm>
          </p:grpSpPr>
          <p:sp>
            <p:nvSpPr>
              <p:cNvPr id="1135" name="Google Shape;1135;p3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1"/>
            <p:cNvGrpSpPr/>
            <p:nvPr/>
          </p:nvGrpSpPr>
          <p:grpSpPr>
            <a:xfrm>
              <a:off x="3144954" y="2891293"/>
              <a:ext cx="27475" cy="27329"/>
              <a:chOff x="4843373" y="3631407"/>
              <a:chExt cx="16273" cy="16186"/>
            </a:xfrm>
          </p:grpSpPr>
          <p:sp>
            <p:nvSpPr>
              <p:cNvPr id="1138" name="Google Shape;1138;p3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31"/>
            <p:cNvGrpSpPr/>
            <p:nvPr/>
          </p:nvGrpSpPr>
          <p:grpSpPr>
            <a:xfrm>
              <a:off x="2949775" y="2824047"/>
              <a:ext cx="53183" cy="45415"/>
              <a:chOff x="4727773" y="3591578"/>
              <a:chExt cx="31499" cy="26898"/>
            </a:xfrm>
          </p:grpSpPr>
          <p:sp>
            <p:nvSpPr>
              <p:cNvPr id="1141" name="Google Shape;1141;p3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31"/>
            <p:cNvSpPr/>
            <p:nvPr/>
          </p:nvSpPr>
          <p:spPr>
            <a:xfrm>
              <a:off x="2821909" y="2876407"/>
              <a:ext cx="53027" cy="45431"/>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2845852" y="2892741"/>
              <a:ext cx="12855" cy="12868"/>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 name="Google Shape;1145;p31"/>
            <p:cNvGrpSpPr/>
            <p:nvPr/>
          </p:nvGrpSpPr>
          <p:grpSpPr>
            <a:xfrm>
              <a:off x="2749949" y="2800105"/>
              <a:ext cx="53183" cy="45588"/>
              <a:chOff x="4609421" y="3577398"/>
              <a:chExt cx="31499" cy="27001"/>
            </a:xfrm>
          </p:grpSpPr>
          <p:sp>
            <p:nvSpPr>
              <p:cNvPr id="1146" name="Google Shape;1146;p3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31"/>
            <p:cNvGrpSpPr/>
            <p:nvPr/>
          </p:nvGrpSpPr>
          <p:grpSpPr>
            <a:xfrm>
              <a:off x="2817261" y="2800105"/>
              <a:ext cx="53183" cy="45588"/>
              <a:chOff x="4649289" y="3577398"/>
              <a:chExt cx="31499" cy="27001"/>
            </a:xfrm>
          </p:grpSpPr>
          <p:sp>
            <p:nvSpPr>
              <p:cNvPr id="1149" name="Google Shape;1149;p3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1"/>
            <p:cNvGrpSpPr/>
            <p:nvPr/>
          </p:nvGrpSpPr>
          <p:grpSpPr>
            <a:xfrm>
              <a:off x="2743522" y="2904997"/>
              <a:ext cx="53183" cy="45428"/>
              <a:chOff x="4605614" y="3639523"/>
              <a:chExt cx="31499" cy="26906"/>
            </a:xfrm>
          </p:grpSpPr>
          <p:sp>
            <p:nvSpPr>
              <p:cNvPr id="1152" name="Google Shape;1152;p3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1"/>
            <p:cNvGrpSpPr/>
            <p:nvPr/>
          </p:nvGrpSpPr>
          <p:grpSpPr>
            <a:xfrm>
              <a:off x="3046647" y="2870086"/>
              <a:ext cx="45468" cy="45322"/>
              <a:chOff x="4785149" y="3618846"/>
              <a:chExt cx="26930" cy="26843"/>
            </a:xfrm>
          </p:grpSpPr>
          <p:sp>
            <p:nvSpPr>
              <p:cNvPr id="1155" name="Google Shape;1155;p3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31"/>
            <p:cNvGrpSpPr/>
            <p:nvPr/>
          </p:nvGrpSpPr>
          <p:grpSpPr>
            <a:xfrm>
              <a:off x="3088889" y="2840912"/>
              <a:ext cx="53024" cy="45415"/>
              <a:chOff x="4810167" y="3601567"/>
              <a:chExt cx="31405" cy="26898"/>
            </a:xfrm>
          </p:grpSpPr>
          <p:sp>
            <p:nvSpPr>
              <p:cNvPr id="1158" name="Google Shape;1158;p3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31"/>
            <p:cNvGrpSpPr/>
            <p:nvPr/>
          </p:nvGrpSpPr>
          <p:grpSpPr>
            <a:xfrm>
              <a:off x="3124065" y="2455388"/>
              <a:ext cx="53024" cy="45415"/>
              <a:chOff x="4831002" y="3373230"/>
              <a:chExt cx="31405" cy="26898"/>
            </a:xfrm>
          </p:grpSpPr>
          <p:sp>
            <p:nvSpPr>
              <p:cNvPr id="1161" name="Google Shape;1161;p3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31"/>
            <p:cNvGrpSpPr/>
            <p:nvPr/>
          </p:nvGrpSpPr>
          <p:grpSpPr>
            <a:xfrm>
              <a:off x="2935487" y="2424700"/>
              <a:ext cx="53183" cy="45588"/>
              <a:chOff x="4719311" y="3355054"/>
              <a:chExt cx="31499" cy="27001"/>
            </a:xfrm>
          </p:grpSpPr>
          <p:sp>
            <p:nvSpPr>
              <p:cNvPr id="1164" name="Google Shape;1164;p3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31"/>
            <p:cNvGrpSpPr/>
            <p:nvPr/>
          </p:nvGrpSpPr>
          <p:grpSpPr>
            <a:xfrm>
              <a:off x="3069620" y="2585445"/>
              <a:ext cx="45468" cy="45468"/>
              <a:chOff x="4798755" y="3450260"/>
              <a:chExt cx="26930" cy="26930"/>
            </a:xfrm>
          </p:grpSpPr>
          <p:sp>
            <p:nvSpPr>
              <p:cNvPr id="1167" name="Google Shape;1167;p3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31"/>
            <p:cNvGrpSpPr/>
            <p:nvPr/>
          </p:nvGrpSpPr>
          <p:grpSpPr>
            <a:xfrm>
              <a:off x="2810993" y="2614646"/>
              <a:ext cx="53024" cy="45508"/>
              <a:chOff x="4645576" y="3467555"/>
              <a:chExt cx="31405" cy="26953"/>
            </a:xfrm>
          </p:grpSpPr>
          <p:sp>
            <p:nvSpPr>
              <p:cNvPr id="1170" name="Google Shape;1170;p3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31"/>
            <p:cNvGrpSpPr/>
            <p:nvPr/>
          </p:nvGrpSpPr>
          <p:grpSpPr>
            <a:xfrm>
              <a:off x="2881998" y="2811193"/>
              <a:ext cx="53183" cy="45415"/>
              <a:chOff x="4687631" y="3583965"/>
              <a:chExt cx="31499" cy="26898"/>
            </a:xfrm>
          </p:grpSpPr>
          <p:sp>
            <p:nvSpPr>
              <p:cNvPr id="1173" name="Google Shape;1173;p3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31"/>
            <p:cNvGrpSpPr/>
            <p:nvPr/>
          </p:nvGrpSpPr>
          <p:grpSpPr>
            <a:xfrm>
              <a:off x="2935487" y="2620994"/>
              <a:ext cx="53183" cy="45588"/>
              <a:chOff x="4719311" y="3471314"/>
              <a:chExt cx="31499" cy="27001"/>
            </a:xfrm>
          </p:grpSpPr>
          <p:sp>
            <p:nvSpPr>
              <p:cNvPr id="1176" name="Google Shape;1176;p3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1"/>
            <p:cNvGrpSpPr/>
            <p:nvPr/>
          </p:nvGrpSpPr>
          <p:grpSpPr>
            <a:xfrm>
              <a:off x="2935487" y="2558674"/>
              <a:ext cx="53183" cy="45415"/>
              <a:chOff x="4719311" y="3434404"/>
              <a:chExt cx="31499" cy="26898"/>
            </a:xfrm>
          </p:grpSpPr>
          <p:sp>
            <p:nvSpPr>
              <p:cNvPr id="1179" name="Google Shape;1179;p3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31"/>
            <p:cNvGrpSpPr/>
            <p:nvPr/>
          </p:nvGrpSpPr>
          <p:grpSpPr>
            <a:xfrm>
              <a:off x="3019173" y="2503579"/>
              <a:ext cx="53183" cy="45415"/>
              <a:chOff x="4768876" y="3401772"/>
              <a:chExt cx="31499" cy="26898"/>
            </a:xfrm>
          </p:grpSpPr>
          <p:sp>
            <p:nvSpPr>
              <p:cNvPr id="1182" name="Google Shape;1182;p3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31"/>
            <p:cNvGrpSpPr/>
            <p:nvPr/>
          </p:nvGrpSpPr>
          <p:grpSpPr>
            <a:xfrm>
              <a:off x="3007925" y="2621100"/>
              <a:ext cx="45481" cy="45481"/>
              <a:chOff x="4762214" y="3471377"/>
              <a:chExt cx="26938" cy="26938"/>
            </a:xfrm>
          </p:grpSpPr>
          <p:sp>
            <p:nvSpPr>
              <p:cNvPr id="1185" name="Google Shape;1185;p3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31"/>
            <p:cNvGrpSpPr/>
            <p:nvPr/>
          </p:nvGrpSpPr>
          <p:grpSpPr>
            <a:xfrm>
              <a:off x="3055637" y="2407357"/>
              <a:ext cx="53024" cy="45415"/>
              <a:chOff x="4790473" y="3344782"/>
              <a:chExt cx="31405" cy="26898"/>
            </a:xfrm>
          </p:grpSpPr>
          <p:sp>
            <p:nvSpPr>
              <p:cNvPr id="1188" name="Google Shape;1188;p3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31"/>
            <p:cNvGrpSpPr/>
            <p:nvPr/>
          </p:nvGrpSpPr>
          <p:grpSpPr>
            <a:xfrm>
              <a:off x="3111862" y="3430445"/>
              <a:ext cx="63143" cy="54086"/>
              <a:chOff x="4823774" y="3950733"/>
              <a:chExt cx="37398" cy="32034"/>
            </a:xfrm>
          </p:grpSpPr>
          <p:sp>
            <p:nvSpPr>
              <p:cNvPr id="1191" name="Google Shape;1191;p3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31"/>
            <p:cNvGrpSpPr/>
            <p:nvPr/>
          </p:nvGrpSpPr>
          <p:grpSpPr>
            <a:xfrm>
              <a:off x="3111224" y="3700306"/>
              <a:ext cx="53024" cy="45428"/>
              <a:chOff x="4823396" y="4110566"/>
              <a:chExt cx="31405" cy="26906"/>
            </a:xfrm>
          </p:grpSpPr>
          <p:sp>
            <p:nvSpPr>
              <p:cNvPr id="1194" name="Google Shape;1194;p3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1"/>
            <p:cNvGrpSpPr/>
            <p:nvPr/>
          </p:nvGrpSpPr>
          <p:grpSpPr>
            <a:xfrm>
              <a:off x="3136442" y="3211656"/>
              <a:ext cx="53183" cy="45415"/>
              <a:chOff x="4838332" y="3821150"/>
              <a:chExt cx="31499" cy="26898"/>
            </a:xfrm>
          </p:grpSpPr>
          <p:sp>
            <p:nvSpPr>
              <p:cNvPr id="1197" name="Google Shape;1197;p3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31"/>
            <p:cNvGrpSpPr/>
            <p:nvPr/>
          </p:nvGrpSpPr>
          <p:grpSpPr>
            <a:xfrm>
              <a:off x="2837499" y="3201284"/>
              <a:ext cx="62174" cy="53223"/>
              <a:chOff x="4661275" y="3815007"/>
              <a:chExt cx="36824" cy="31523"/>
            </a:xfrm>
          </p:grpSpPr>
          <p:sp>
            <p:nvSpPr>
              <p:cNvPr id="1200" name="Google Shape;1200;p3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31"/>
            <p:cNvGrpSpPr/>
            <p:nvPr/>
          </p:nvGrpSpPr>
          <p:grpSpPr>
            <a:xfrm>
              <a:off x="2664815" y="3262117"/>
              <a:ext cx="56716" cy="48456"/>
              <a:chOff x="4558998" y="3851037"/>
              <a:chExt cx="33591" cy="28699"/>
            </a:xfrm>
          </p:grpSpPr>
          <p:sp>
            <p:nvSpPr>
              <p:cNvPr id="1203" name="Google Shape;1203;p3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31"/>
            <p:cNvGrpSpPr/>
            <p:nvPr/>
          </p:nvGrpSpPr>
          <p:grpSpPr>
            <a:xfrm>
              <a:off x="2897415" y="2903417"/>
              <a:ext cx="56716" cy="48615"/>
              <a:chOff x="4696762" y="3638587"/>
              <a:chExt cx="33591" cy="28794"/>
            </a:xfrm>
          </p:grpSpPr>
          <p:sp>
            <p:nvSpPr>
              <p:cNvPr id="1206" name="Google Shape;1206;p3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31"/>
            <p:cNvGrpSpPr/>
            <p:nvPr/>
          </p:nvGrpSpPr>
          <p:grpSpPr>
            <a:xfrm>
              <a:off x="3290335" y="3410871"/>
              <a:ext cx="56556" cy="48443"/>
              <a:chOff x="4929479" y="3939140"/>
              <a:chExt cx="33497" cy="28692"/>
            </a:xfrm>
          </p:grpSpPr>
          <p:sp>
            <p:nvSpPr>
              <p:cNvPr id="1209" name="Google Shape;1209;p3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31"/>
            <p:cNvGrpSpPr/>
            <p:nvPr/>
          </p:nvGrpSpPr>
          <p:grpSpPr>
            <a:xfrm>
              <a:off x="3252582" y="3490055"/>
              <a:ext cx="56556" cy="48456"/>
              <a:chOff x="4907119" y="3986039"/>
              <a:chExt cx="33497" cy="28699"/>
            </a:xfrm>
          </p:grpSpPr>
          <p:sp>
            <p:nvSpPr>
              <p:cNvPr id="1212" name="Google Shape;1212;p3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1"/>
            <p:cNvGrpSpPr/>
            <p:nvPr/>
          </p:nvGrpSpPr>
          <p:grpSpPr>
            <a:xfrm>
              <a:off x="3260457" y="3594842"/>
              <a:ext cx="56716" cy="48562"/>
              <a:chOff x="4911783" y="4048102"/>
              <a:chExt cx="33591" cy="28762"/>
            </a:xfrm>
          </p:grpSpPr>
          <p:sp>
            <p:nvSpPr>
              <p:cNvPr id="1215" name="Google Shape;1215;p3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31"/>
            <p:cNvSpPr/>
            <p:nvPr/>
          </p:nvSpPr>
          <p:spPr>
            <a:xfrm>
              <a:off x="2925686" y="3402997"/>
              <a:ext cx="56560" cy="48445"/>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2950107" y="3419303"/>
              <a:ext cx="15750" cy="15923"/>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31"/>
            <p:cNvGrpSpPr/>
            <p:nvPr/>
          </p:nvGrpSpPr>
          <p:grpSpPr>
            <a:xfrm>
              <a:off x="3008615" y="3239847"/>
              <a:ext cx="71615" cy="61244"/>
              <a:chOff x="4762623" y="3837847"/>
              <a:chExt cx="42416" cy="36273"/>
            </a:xfrm>
          </p:grpSpPr>
          <p:sp>
            <p:nvSpPr>
              <p:cNvPr id="1220" name="Google Shape;1220;p3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31"/>
            <p:cNvGrpSpPr/>
            <p:nvPr/>
          </p:nvGrpSpPr>
          <p:grpSpPr>
            <a:xfrm>
              <a:off x="2980623" y="3690851"/>
              <a:ext cx="56556" cy="48456"/>
              <a:chOff x="4746044" y="4104966"/>
              <a:chExt cx="33497" cy="28699"/>
            </a:xfrm>
          </p:grpSpPr>
          <p:sp>
            <p:nvSpPr>
              <p:cNvPr id="1223" name="Google Shape;1223;p3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31"/>
            <p:cNvGrpSpPr/>
            <p:nvPr/>
          </p:nvGrpSpPr>
          <p:grpSpPr>
            <a:xfrm>
              <a:off x="3172429" y="3788082"/>
              <a:ext cx="56716" cy="48562"/>
              <a:chOff x="4859646" y="4162554"/>
              <a:chExt cx="33591" cy="28762"/>
            </a:xfrm>
          </p:grpSpPr>
          <p:sp>
            <p:nvSpPr>
              <p:cNvPr id="1226" name="Google Shape;1226;p3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31"/>
            <p:cNvGrpSpPr/>
            <p:nvPr/>
          </p:nvGrpSpPr>
          <p:grpSpPr>
            <a:xfrm>
              <a:off x="1075792" y="2305943"/>
              <a:ext cx="1395943" cy="1855831"/>
              <a:chOff x="3617857" y="3284717"/>
              <a:chExt cx="826785" cy="1099165"/>
            </a:xfrm>
          </p:grpSpPr>
          <p:sp>
            <p:nvSpPr>
              <p:cNvPr id="1229" name="Google Shape;1229;p3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4230666" y="3943372"/>
                <a:ext cx="15612" cy="77934"/>
              </a:xfrm>
              <a:custGeom>
                <a:rect b="b" l="l" r="r" t="t"/>
                <a:pathLst>
                  <a:path extrusionOk="0" fill="none" h="9909" w="1985">
                    <a:moveTo>
                      <a:pt x="1984" y="9908"/>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1"/>
              <p:cNvSpPr/>
              <p:nvPr/>
            </p:nvSpPr>
            <p:spPr>
              <a:xfrm>
                <a:off x="4234473" y="3939573"/>
                <a:ext cx="143953" cy="22171"/>
              </a:xfrm>
              <a:custGeom>
                <a:rect b="b" l="l" r="r" t="t"/>
                <a:pathLst>
                  <a:path extrusionOk="0" fill="none" h="2819" w="18303">
                    <a:moveTo>
                      <a:pt x="0" y="0"/>
                    </a:moveTo>
                    <a:lnTo>
                      <a:pt x="18303" y="2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4300405" y="4023579"/>
                <a:ext cx="24264" cy="112650"/>
              </a:xfrm>
              <a:custGeom>
                <a:rect b="b" l="l" r="r" t="t"/>
                <a:pathLst>
                  <a:path extrusionOk="0" fill="none" h="14323" w="3085">
                    <a:moveTo>
                      <a:pt x="0" y="14323"/>
                    </a:moveTo>
                    <a:lnTo>
                      <a:pt x="308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4324661" y="4019772"/>
                <a:ext cx="40544" cy="140154"/>
              </a:xfrm>
              <a:custGeom>
                <a:rect b="b" l="l" r="r" t="t"/>
                <a:pathLst>
                  <a:path extrusionOk="0" fill="none" h="17820" w="5155">
                    <a:moveTo>
                      <a:pt x="1" y="1"/>
                    </a:moveTo>
                    <a:lnTo>
                      <a:pt x="5154" y="17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4324661" y="4019772"/>
                <a:ext cx="104282" cy="52522"/>
              </a:xfrm>
              <a:custGeom>
                <a:rect b="b" l="l" r="r" t="t"/>
                <a:pathLst>
                  <a:path extrusionOk="0" fill="none" h="6678" w="13259">
                    <a:moveTo>
                      <a:pt x="1" y="1"/>
                    </a:moveTo>
                    <a:lnTo>
                      <a:pt x="13259" y="667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4328467" y="3989901"/>
                <a:ext cx="113421" cy="29879"/>
              </a:xfrm>
              <a:custGeom>
                <a:rect b="b" l="l" r="r" t="t"/>
                <a:pathLst>
                  <a:path extrusionOk="0" fill="none" h="3799" w="14421">
                    <a:moveTo>
                      <a:pt x="14420" y="0"/>
                    </a:moveTo>
                    <a:lnTo>
                      <a:pt x="1" y="379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4224193" y="4019772"/>
                <a:ext cx="23886" cy="76975"/>
              </a:xfrm>
              <a:custGeom>
                <a:rect b="b" l="l" r="r" t="t"/>
                <a:pathLst>
                  <a:path extrusionOk="0" fill="none" h="9787" w="3037">
                    <a:moveTo>
                      <a:pt x="1" y="9787"/>
                    </a:moveTo>
                    <a:lnTo>
                      <a:pt x="303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4248071" y="4019772"/>
                <a:ext cx="52342" cy="116457"/>
              </a:xfrm>
              <a:custGeom>
                <a:rect b="b" l="l" r="r" t="t"/>
                <a:pathLst>
                  <a:path extrusionOk="0" fill="none" h="14807" w="6655">
                    <a:moveTo>
                      <a:pt x="1" y="1"/>
                    </a:moveTo>
                    <a:lnTo>
                      <a:pt x="6654" y="1480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4300405" y="4138982"/>
                <a:ext cx="6567" cy="119029"/>
              </a:xfrm>
              <a:custGeom>
                <a:rect b="b" l="l" r="r" t="t"/>
                <a:pathLst>
                  <a:path extrusionOk="0" fill="none" h="15134" w="835">
                    <a:moveTo>
                      <a:pt x="0" y="1"/>
                    </a:moveTo>
                    <a:lnTo>
                      <a:pt x="835" y="151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4219726" y="4200164"/>
                <a:ext cx="85343" cy="60513"/>
              </a:xfrm>
              <a:custGeom>
                <a:rect b="b" l="l" r="r" t="t"/>
                <a:pathLst>
                  <a:path extrusionOk="0" fill="none" h="7694" w="10851">
                    <a:moveTo>
                      <a:pt x="0" y="0"/>
                    </a:moveTo>
                    <a:lnTo>
                      <a:pt x="10851" y="76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4223430" y="4137275"/>
                <a:ext cx="81930" cy="15132"/>
              </a:xfrm>
              <a:custGeom>
                <a:rect b="b" l="l" r="r" t="t"/>
                <a:pathLst>
                  <a:path extrusionOk="0" fill="none" h="1924" w="10417">
                    <a:moveTo>
                      <a:pt x="1" y="1923"/>
                    </a:moveTo>
                    <a:lnTo>
                      <a:pt x="10416"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4303638" y="4138982"/>
                <a:ext cx="59947" cy="23894"/>
              </a:xfrm>
              <a:custGeom>
                <a:rect b="b" l="l" r="r" t="t"/>
                <a:pathLst>
                  <a:path extrusionOk="0" fill="none" h="3038" w="7622">
                    <a:moveTo>
                      <a:pt x="7621" y="3037"/>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4201644" y="4267237"/>
                <a:ext cx="39970" cy="77164"/>
              </a:xfrm>
              <a:custGeom>
                <a:rect b="b" l="l" r="r" t="t"/>
                <a:pathLst>
                  <a:path extrusionOk="0" fill="none" h="9811" w="5082">
                    <a:moveTo>
                      <a:pt x="1" y="0"/>
                    </a:moveTo>
                    <a:lnTo>
                      <a:pt x="5081" y="981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4203831" y="4258003"/>
                <a:ext cx="103142" cy="9241"/>
              </a:xfrm>
              <a:custGeom>
                <a:rect b="b" l="l" r="r" t="t"/>
                <a:pathLst>
                  <a:path extrusionOk="0" fill="none" h="1175" w="13114">
                    <a:moveTo>
                      <a:pt x="1" y="1174"/>
                    </a:moveTo>
                    <a:lnTo>
                      <a:pt x="1311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4179001" y="3943372"/>
                <a:ext cx="51673" cy="104951"/>
              </a:xfrm>
              <a:custGeom>
                <a:rect b="b" l="l" r="r" t="t"/>
                <a:pathLst>
                  <a:path extrusionOk="0" fill="none" h="13344" w="6570">
                    <a:moveTo>
                      <a:pt x="1" y="13344"/>
                    </a:moveTo>
                    <a:lnTo>
                      <a:pt x="656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4248071" y="4019772"/>
                <a:ext cx="76597" cy="8"/>
              </a:xfrm>
              <a:custGeom>
                <a:rect b="b" l="l" r="r" t="t"/>
                <a:pathLst>
                  <a:path extrusionOk="0" fill="none" h="1" w="9739">
                    <a:moveTo>
                      <a:pt x="1" y="1"/>
                    </a:moveTo>
                    <a:lnTo>
                      <a:pt x="973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4219529" y="4138982"/>
                <a:ext cx="84116" cy="63282"/>
              </a:xfrm>
              <a:custGeom>
                <a:rect b="b" l="l" r="r" t="t"/>
                <a:pathLst>
                  <a:path extrusionOk="0" fill="none" h="8046" w="10695">
                    <a:moveTo>
                      <a:pt x="1" y="8045"/>
                    </a:moveTo>
                    <a:lnTo>
                      <a:pt x="1069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3654964" y="3289853"/>
                <a:ext cx="46820" cy="63848"/>
              </a:xfrm>
              <a:custGeom>
                <a:rect b="b" l="l" r="r" t="t"/>
                <a:pathLst>
                  <a:path extrusionOk="0" fill="none" h="8118" w="5953">
                    <a:moveTo>
                      <a:pt x="1" y="0"/>
                    </a:moveTo>
                    <a:lnTo>
                      <a:pt x="5952" y="811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3619760" y="3353693"/>
                <a:ext cx="85736" cy="36730"/>
              </a:xfrm>
              <a:custGeom>
                <a:rect b="b" l="l" r="r" t="t"/>
                <a:pathLst>
                  <a:path extrusionOk="0" fill="none" h="4670" w="10901">
                    <a:moveTo>
                      <a:pt x="1" y="4670"/>
                    </a:moveTo>
                    <a:lnTo>
                      <a:pt x="1090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3703011" y="3354739"/>
                <a:ext cx="70415" cy="79350"/>
              </a:xfrm>
              <a:custGeom>
                <a:rect b="b" l="l" r="r" t="t"/>
                <a:pathLst>
                  <a:path extrusionOk="0" fill="none" h="10089" w="8953">
                    <a:moveTo>
                      <a:pt x="1" y="0"/>
                    </a:moveTo>
                    <a:lnTo>
                      <a:pt x="8952" y="1008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3779884" y="3366443"/>
                <a:ext cx="34449" cy="67647"/>
              </a:xfrm>
              <a:custGeom>
                <a:rect b="b" l="l" r="r" t="t"/>
                <a:pathLst>
                  <a:path extrusionOk="0" fill="none" h="8601" w="4380">
                    <a:moveTo>
                      <a:pt x="1" y="8601"/>
                    </a:moveTo>
                    <a:lnTo>
                      <a:pt x="438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3701776" y="3353693"/>
                <a:ext cx="116363" cy="12757"/>
              </a:xfrm>
              <a:custGeom>
                <a:rect b="b" l="l" r="r" t="t"/>
                <a:pathLst>
                  <a:path extrusionOk="0" fill="none" h="1622" w="14795">
                    <a:moveTo>
                      <a:pt x="14795" y="1621"/>
                    </a:moveTo>
                    <a:lnTo>
                      <a:pt x="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3701776" y="3313063"/>
                <a:ext cx="227204" cy="40638"/>
              </a:xfrm>
              <a:custGeom>
                <a:rect b="b" l="l" r="r" t="t"/>
                <a:pathLst>
                  <a:path extrusionOk="0" fill="none" h="5167" w="28888">
                    <a:moveTo>
                      <a:pt x="28887" y="1"/>
                    </a:moveTo>
                    <a:lnTo>
                      <a:pt x="0" y="51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3888633" y="3313063"/>
                <a:ext cx="40347" cy="114467"/>
              </a:xfrm>
              <a:custGeom>
                <a:rect b="b" l="l" r="r" t="t"/>
                <a:pathLst>
                  <a:path extrusionOk="0" fill="none" h="14554" w="5130">
                    <a:moveTo>
                      <a:pt x="5129" y="1"/>
                    </a:moveTo>
                    <a:lnTo>
                      <a:pt x="0" y="1455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3814325" y="3366443"/>
                <a:ext cx="74316" cy="61087"/>
              </a:xfrm>
              <a:custGeom>
                <a:rect b="b" l="l" r="r" t="t"/>
                <a:pathLst>
                  <a:path extrusionOk="0" fill="none" h="7767" w="9449">
                    <a:moveTo>
                      <a:pt x="1" y="0"/>
                    </a:moveTo>
                    <a:lnTo>
                      <a:pt x="9448" y="77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3838399" y="3427522"/>
                <a:ext cx="50242" cy="67749"/>
              </a:xfrm>
              <a:custGeom>
                <a:rect b="b" l="l" r="r" t="t"/>
                <a:pathLst>
                  <a:path extrusionOk="0" fill="none" h="8614" w="6388">
                    <a:moveTo>
                      <a:pt x="0" y="8613"/>
                    </a:moveTo>
                    <a:lnTo>
                      <a:pt x="638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3814325" y="3313063"/>
                <a:ext cx="114656" cy="53388"/>
              </a:xfrm>
              <a:custGeom>
                <a:rect b="b" l="l" r="r" t="t"/>
                <a:pathLst>
                  <a:path extrusionOk="0" fill="none" h="6788" w="14578">
                    <a:moveTo>
                      <a:pt x="1" y="6787"/>
                    </a:moveTo>
                    <a:lnTo>
                      <a:pt x="1457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3888633" y="3427522"/>
                <a:ext cx="55377" cy="76212"/>
              </a:xfrm>
              <a:custGeom>
                <a:rect b="b" l="l" r="r" t="t"/>
                <a:pathLst>
                  <a:path extrusionOk="0" fill="none" h="9690" w="7041">
                    <a:moveTo>
                      <a:pt x="0" y="0"/>
                    </a:moveTo>
                    <a:lnTo>
                      <a:pt x="7041" y="969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3944003" y="3406208"/>
                <a:ext cx="40631" cy="97526"/>
              </a:xfrm>
              <a:custGeom>
                <a:rect b="b" l="l" r="r" t="t"/>
                <a:pathLst>
                  <a:path extrusionOk="0" fill="none" h="12400" w="5166">
                    <a:moveTo>
                      <a:pt x="1" y="12400"/>
                    </a:moveTo>
                    <a:lnTo>
                      <a:pt x="516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3984625" y="3357500"/>
                <a:ext cx="55291" cy="48716"/>
              </a:xfrm>
              <a:custGeom>
                <a:rect b="b" l="l" r="r" t="t"/>
                <a:pathLst>
                  <a:path extrusionOk="0" fill="none" h="6194" w="7030">
                    <a:moveTo>
                      <a:pt x="1" y="6194"/>
                    </a:moveTo>
                    <a:lnTo>
                      <a:pt x="7029"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3888633" y="3406208"/>
                <a:ext cx="96000" cy="21322"/>
              </a:xfrm>
              <a:custGeom>
                <a:rect b="b" l="l" r="r" t="t"/>
                <a:pathLst>
                  <a:path extrusionOk="0" fill="none" h="2711" w="12206">
                    <a:moveTo>
                      <a:pt x="0" y="2710"/>
                    </a:moveTo>
                    <a:lnTo>
                      <a:pt x="1220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3984625" y="3406208"/>
                <a:ext cx="42251" cy="136348"/>
              </a:xfrm>
              <a:custGeom>
                <a:rect b="b" l="l" r="r" t="t"/>
                <a:pathLst>
                  <a:path extrusionOk="0" fill="none" h="17336" w="5372">
                    <a:moveTo>
                      <a:pt x="1" y="1"/>
                    </a:moveTo>
                    <a:lnTo>
                      <a:pt x="5372" y="17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4026868" y="3427522"/>
                <a:ext cx="35597" cy="115033"/>
              </a:xfrm>
              <a:custGeom>
                <a:rect b="b" l="l" r="r" t="t"/>
                <a:pathLst>
                  <a:path extrusionOk="0" fill="none" h="14626" w="4526">
                    <a:moveTo>
                      <a:pt x="1" y="14625"/>
                    </a:moveTo>
                    <a:lnTo>
                      <a:pt x="452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3876261" y="3542548"/>
                <a:ext cx="150615" cy="52051"/>
              </a:xfrm>
              <a:custGeom>
                <a:rect b="b" l="l" r="r" t="t"/>
                <a:pathLst>
                  <a:path extrusionOk="0" fill="none" h="6618" w="19150">
                    <a:moveTo>
                      <a:pt x="1" y="6617"/>
                    </a:moveTo>
                    <a:lnTo>
                      <a:pt x="1915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006702" y="3542548"/>
                <a:ext cx="20174" cy="99044"/>
              </a:xfrm>
              <a:custGeom>
                <a:rect b="b" l="l" r="r" t="t"/>
                <a:pathLst>
                  <a:path extrusionOk="0" fill="none" h="12593" w="2565">
                    <a:moveTo>
                      <a:pt x="2565" y="0"/>
                    </a:moveTo>
                    <a:lnTo>
                      <a:pt x="0" y="1259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3912700" y="3641584"/>
                <a:ext cx="97817" cy="41779"/>
              </a:xfrm>
              <a:custGeom>
                <a:rect b="b" l="l" r="r" t="t"/>
                <a:pathLst>
                  <a:path extrusionOk="0" fill="none" h="5312" w="12437">
                    <a:moveTo>
                      <a:pt x="1" y="5311"/>
                    </a:moveTo>
                    <a:lnTo>
                      <a:pt x="1243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3875601" y="3503726"/>
                <a:ext cx="68410" cy="89158"/>
              </a:xfrm>
              <a:custGeom>
                <a:rect b="b" l="l" r="r" t="t"/>
                <a:pathLst>
                  <a:path extrusionOk="0" fill="none" h="11336" w="8698">
                    <a:moveTo>
                      <a:pt x="8698" y="1"/>
                    </a:moveTo>
                    <a:lnTo>
                      <a:pt x="0" y="11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3944003" y="3503726"/>
                <a:ext cx="89441" cy="36163"/>
              </a:xfrm>
              <a:custGeom>
                <a:rect b="b" l="l" r="r" t="t"/>
                <a:pathLst>
                  <a:path extrusionOk="0" fill="none" h="4598" w="11372">
                    <a:moveTo>
                      <a:pt x="1" y="1"/>
                    </a:moveTo>
                    <a:lnTo>
                      <a:pt x="11372" y="459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4033436" y="3490599"/>
                <a:ext cx="132824" cy="49290"/>
              </a:xfrm>
              <a:custGeom>
                <a:rect b="b" l="l" r="r" t="t"/>
                <a:pathLst>
                  <a:path extrusionOk="0" fill="none" h="6267" w="16888">
                    <a:moveTo>
                      <a:pt x="1" y="6267"/>
                    </a:moveTo>
                    <a:lnTo>
                      <a:pt x="16888"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4166252" y="3490599"/>
                <a:ext cx="73459" cy="95528"/>
              </a:xfrm>
              <a:custGeom>
                <a:rect b="b" l="l" r="r" t="t"/>
                <a:pathLst>
                  <a:path extrusionOk="0" fill="none" h="12146" w="9340">
                    <a:moveTo>
                      <a:pt x="1" y="0"/>
                    </a:moveTo>
                    <a:lnTo>
                      <a:pt x="9339" y="1214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4027726" y="3539882"/>
                <a:ext cx="211985" cy="39970"/>
              </a:xfrm>
              <a:custGeom>
                <a:rect b="b" l="l" r="r" t="t"/>
                <a:pathLst>
                  <a:path extrusionOk="0" fill="none" h="5082" w="26953">
                    <a:moveTo>
                      <a:pt x="26952" y="5081"/>
                    </a:moveTo>
                    <a:lnTo>
                      <a:pt x="1"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4027726" y="3539882"/>
                <a:ext cx="99720" cy="174878"/>
              </a:xfrm>
              <a:custGeom>
                <a:rect b="b" l="l" r="r" t="t"/>
                <a:pathLst>
                  <a:path extrusionOk="0" fill="none" h="22235" w="12679">
                    <a:moveTo>
                      <a:pt x="1" y="1"/>
                    </a:moveTo>
                    <a:lnTo>
                      <a:pt x="12678" y="222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4027726" y="3539882"/>
                <a:ext cx="159754" cy="111707"/>
              </a:xfrm>
              <a:custGeom>
                <a:rect b="b" l="l" r="r" t="t"/>
                <a:pathLst>
                  <a:path extrusionOk="0" fill="none" h="14203" w="20312">
                    <a:moveTo>
                      <a:pt x="1" y="1"/>
                    </a:moveTo>
                    <a:lnTo>
                      <a:pt x="20311" y="142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4006702" y="3641584"/>
                <a:ext cx="120743" cy="73176"/>
              </a:xfrm>
              <a:custGeom>
                <a:rect b="b" l="l" r="r" t="t"/>
                <a:pathLst>
                  <a:path extrusionOk="0" fill="none" h="9304" w="15352">
                    <a:moveTo>
                      <a:pt x="0" y="1"/>
                    </a:moveTo>
                    <a:lnTo>
                      <a:pt x="15351" y="930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4006702" y="3641584"/>
                <a:ext cx="39773" cy="140249"/>
              </a:xfrm>
              <a:custGeom>
                <a:rect b="b" l="l" r="r" t="t"/>
                <a:pathLst>
                  <a:path extrusionOk="0" fill="none" h="17832" w="5057">
                    <a:moveTo>
                      <a:pt x="5057" y="17832"/>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3996423" y="3784585"/>
                <a:ext cx="51862" cy="10280"/>
              </a:xfrm>
              <a:custGeom>
                <a:rect b="b" l="l" r="r" t="t"/>
                <a:pathLst>
                  <a:path extrusionOk="0" fill="none" h="1307" w="6594">
                    <a:moveTo>
                      <a:pt x="1" y="1307"/>
                    </a:moveTo>
                    <a:lnTo>
                      <a:pt x="6594"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4048277" y="3784585"/>
                <a:ext cx="47583" cy="68890"/>
              </a:xfrm>
              <a:custGeom>
                <a:rect b="b" l="l" r="r" t="t"/>
                <a:pathLst>
                  <a:path extrusionOk="0" fill="none" h="8759" w="6050">
                    <a:moveTo>
                      <a:pt x="1" y="0"/>
                    </a:moveTo>
                    <a:lnTo>
                      <a:pt x="6049" y="875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4095947" y="3788392"/>
                <a:ext cx="10280" cy="64894"/>
              </a:xfrm>
              <a:custGeom>
                <a:rect b="b" l="l" r="r" t="t"/>
                <a:pathLst>
                  <a:path extrusionOk="0" fill="none" h="8251" w="1307">
                    <a:moveTo>
                      <a:pt x="0" y="8250"/>
                    </a:moveTo>
                    <a:lnTo>
                      <a:pt x="130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4095852" y="3853467"/>
                <a:ext cx="45672" cy="15895"/>
              </a:xfrm>
              <a:custGeom>
                <a:rect b="b" l="l" r="r" t="t"/>
                <a:pathLst>
                  <a:path extrusionOk="0" fill="none" h="2021" w="5807">
                    <a:moveTo>
                      <a:pt x="0" y="0"/>
                    </a:moveTo>
                    <a:lnTo>
                      <a:pt x="5807" y="202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4138567" y="3868308"/>
                <a:ext cx="16469" cy="101710"/>
              </a:xfrm>
              <a:custGeom>
                <a:rect b="b" l="l" r="r" t="t"/>
                <a:pathLst>
                  <a:path extrusionOk="0" fill="none" h="12932" w="2094">
                    <a:moveTo>
                      <a:pt x="1" y="1"/>
                    </a:moveTo>
                    <a:lnTo>
                      <a:pt x="2093" y="1293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3875601" y="3592876"/>
                <a:ext cx="131110" cy="48716"/>
              </a:xfrm>
              <a:custGeom>
                <a:rect b="b" l="l" r="r" t="t"/>
                <a:pathLst>
                  <a:path extrusionOk="0" fill="none" h="6194" w="16670">
                    <a:moveTo>
                      <a:pt x="0" y="0"/>
                    </a:moveTo>
                    <a:lnTo>
                      <a:pt x="16669" y="61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4164828" y="3394410"/>
                <a:ext cx="26458" cy="93153"/>
              </a:xfrm>
              <a:custGeom>
                <a:rect b="b" l="l" r="r" t="t"/>
                <a:pathLst>
                  <a:path extrusionOk="0" fill="none" h="11844" w="3364">
                    <a:moveTo>
                      <a:pt x="0" y="11843"/>
                    </a:moveTo>
                    <a:lnTo>
                      <a:pt x="3363"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4191278" y="3394410"/>
                <a:ext cx="86586" cy="52719"/>
              </a:xfrm>
              <a:custGeom>
                <a:rect b="b" l="l" r="r" t="t"/>
                <a:pathLst>
                  <a:path extrusionOk="0" fill="none" h="6703" w="11009">
                    <a:moveTo>
                      <a:pt x="0" y="1"/>
                    </a:moveTo>
                    <a:lnTo>
                      <a:pt x="11008" y="67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31"/>
            <p:cNvGrpSpPr/>
            <p:nvPr/>
          </p:nvGrpSpPr>
          <p:grpSpPr>
            <a:xfrm>
              <a:off x="2026441" y="3938695"/>
              <a:ext cx="63794" cy="54737"/>
              <a:chOff x="4180904" y="4251758"/>
              <a:chExt cx="37783" cy="32420"/>
            </a:xfrm>
          </p:grpSpPr>
          <p:sp>
            <p:nvSpPr>
              <p:cNvPr id="1286" name="Google Shape;1286;p3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31"/>
            <p:cNvGrpSpPr/>
            <p:nvPr/>
          </p:nvGrpSpPr>
          <p:grpSpPr>
            <a:xfrm>
              <a:off x="2061459" y="3650934"/>
              <a:ext cx="63794" cy="54644"/>
              <a:chOff x="4201644" y="4081324"/>
              <a:chExt cx="37783" cy="32364"/>
            </a:xfrm>
          </p:grpSpPr>
          <p:sp>
            <p:nvSpPr>
              <p:cNvPr id="1289" name="Google Shape;1289;p3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31"/>
            <p:cNvGrpSpPr/>
            <p:nvPr/>
          </p:nvGrpSpPr>
          <p:grpSpPr>
            <a:xfrm>
              <a:off x="2201210" y="3323560"/>
              <a:ext cx="63794" cy="54790"/>
              <a:chOff x="4284416" y="3887428"/>
              <a:chExt cx="37783" cy="32451"/>
            </a:xfrm>
          </p:grpSpPr>
          <p:sp>
            <p:nvSpPr>
              <p:cNvPr id="1292" name="Google Shape;1292;p3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31"/>
            <p:cNvGrpSpPr/>
            <p:nvPr/>
          </p:nvGrpSpPr>
          <p:grpSpPr>
            <a:xfrm>
              <a:off x="2098733" y="3277932"/>
              <a:ext cx="63940" cy="54644"/>
              <a:chOff x="4223721" y="3860404"/>
              <a:chExt cx="37870" cy="32364"/>
            </a:xfrm>
          </p:grpSpPr>
          <p:sp>
            <p:nvSpPr>
              <p:cNvPr id="1295" name="Google Shape;1295;p3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31"/>
            <p:cNvGrpSpPr/>
            <p:nvPr/>
          </p:nvGrpSpPr>
          <p:grpSpPr>
            <a:xfrm>
              <a:off x="1898097" y="3005827"/>
              <a:ext cx="63780" cy="54631"/>
              <a:chOff x="4104889" y="3699242"/>
              <a:chExt cx="37776" cy="32357"/>
            </a:xfrm>
          </p:grpSpPr>
          <p:sp>
            <p:nvSpPr>
              <p:cNvPr id="1298" name="Google Shape;1298;p3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1"/>
            <p:cNvGrpSpPr/>
            <p:nvPr/>
          </p:nvGrpSpPr>
          <p:grpSpPr>
            <a:xfrm>
              <a:off x="1963471" y="2627421"/>
              <a:ext cx="63953" cy="54737"/>
              <a:chOff x="4143608" y="3475121"/>
              <a:chExt cx="37878" cy="32420"/>
            </a:xfrm>
          </p:grpSpPr>
          <p:sp>
            <p:nvSpPr>
              <p:cNvPr id="1301" name="Google Shape;1301;p3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1"/>
            <p:cNvGrpSpPr/>
            <p:nvPr/>
          </p:nvGrpSpPr>
          <p:grpSpPr>
            <a:xfrm>
              <a:off x="2087805" y="2789123"/>
              <a:ext cx="63780" cy="54644"/>
              <a:chOff x="4217248" y="3570893"/>
              <a:chExt cx="37776" cy="32364"/>
            </a:xfrm>
          </p:grpSpPr>
          <p:sp>
            <p:nvSpPr>
              <p:cNvPr id="1304" name="Google Shape;1304;p3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31"/>
            <p:cNvGrpSpPr/>
            <p:nvPr/>
          </p:nvGrpSpPr>
          <p:grpSpPr>
            <a:xfrm>
              <a:off x="2152063" y="2553960"/>
              <a:ext cx="63780" cy="54790"/>
              <a:chOff x="4255307" y="3431612"/>
              <a:chExt cx="37776" cy="32451"/>
            </a:xfrm>
          </p:grpSpPr>
          <p:sp>
            <p:nvSpPr>
              <p:cNvPr id="1307" name="Google Shape;1307;p3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31"/>
            <p:cNvGrpSpPr/>
            <p:nvPr/>
          </p:nvGrpSpPr>
          <p:grpSpPr>
            <a:xfrm>
              <a:off x="1472895" y="2800105"/>
              <a:ext cx="63780" cy="54737"/>
              <a:chOff x="3853052" y="3577398"/>
              <a:chExt cx="37776" cy="32420"/>
            </a:xfrm>
          </p:grpSpPr>
          <p:sp>
            <p:nvSpPr>
              <p:cNvPr id="1310" name="Google Shape;1310;p3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31"/>
            <p:cNvGrpSpPr/>
            <p:nvPr/>
          </p:nvGrpSpPr>
          <p:grpSpPr>
            <a:xfrm>
              <a:off x="1788384" y="2521028"/>
              <a:ext cx="63780" cy="54631"/>
              <a:chOff x="4039908" y="3412107"/>
              <a:chExt cx="37776" cy="32357"/>
            </a:xfrm>
          </p:grpSpPr>
          <p:sp>
            <p:nvSpPr>
              <p:cNvPr id="1313" name="Google Shape;1313;p3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31"/>
            <p:cNvGrpSpPr/>
            <p:nvPr/>
          </p:nvGrpSpPr>
          <p:grpSpPr>
            <a:xfrm>
              <a:off x="1750312" y="2402762"/>
              <a:ext cx="63940" cy="54671"/>
              <a:chOff x="4017360" y="3342061"/>
              <a:chExt cx="37870" cy="32380"/>
            </a:xfrm>
          </p:grpSpPr>
          <p:sp>
            <p:nvSpPr>
              <p:cNvPr id="1316" name="Google Shape;1316;p3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31"/>
            <p:cNvSpPr/>
            <p:nvPr/>
          </p:nvSpPr>
          <p:spPr>
            <a:xfrm>
              <a:off x="1718827" y="2703498"/>
              <a:ext cx="80649" cy="6910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1740831" y="2719898"/>
              <a:ext cx="42257" cy="36215"/>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31"/>
            <p:cNvGrpSpPr/>
            <p:nvPr/>
          </p:nvGrpSpPr>
          <p:grpSpPr>
            <a:xfrm>
              <a:off x="1300371" y="2532076"/>
              <a:ext cx="63780" cy="54671"/>
              <a:chOff x="3750870" y="3418650"/>
              <a:chExt cx="37776" cy="32380"/>
            </a:xfrm>
          </p:grpSpPr>
          <p:sp>
            <p:nvSpPr>
              <p:cNvPr id="1321" name="Google Shape;1321;p3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31"/>
            <p:cNvGrpSpPr/>
            <p:nvPr/>
          </p:nvGrpSpPr>
          <p:grpSpPr>
            <a:xfrm>
              <a:off x="1100531" y="2288587"/>
              <a:ext cx="63794" cy="54631"/>
              <a:chOff x="3632509" y="3274438"/>
              <a:chExt cx="37783" cy="32357"/>
            </a:xfrm>
          </p:grpSpPr>
          <p:sp>
            <p:nvSpPr>
              <p:cNvPr id="1324" name="Google Shape;1324;p3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31"/>
            <p:cNvGrpSpPr/>
            <p:nvPr/>
          </p:nvGrpSpPr>
          <p:grpSpPr>
            <a:xfrm>
              <a:off x="1563008" y="2327628"/>
              <a:ext cx="63780" cy="54790"/>
              <a:chOff x="3906424" y="3297561"/>
              <a:chExt cx="37776" cy="32451"/>
            </a:xfrm>
          </p:grpSpPr>
          <p:sp>
            <p:nvSpPr>
              <p:cNvPr id="1327" name="Google Shape;1327;p3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31"/>
            <p:cNvGrpSpPr/>
            <p:nvPr/>
          </p:nvGrpSpPr>
          <p:grpSpPr>
            <a:xfrm>
              <a:off x="1494899" y="2521028"/>
              <a:ext cx="63780" cy="54631"/>
              <a:chOff x="3866084" y="3412107"/>
              <a:chExt cx="37776" cy="32357"/>
            </a:xfrm>
          </p:grpSpPr>
          <p:sp>
            <p:nvSpPr>
              <p:cNvPr id="1330" name="Google Shape;1330;p3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31"/>
            <p:cNvGrpSpPr/>
            <p:nvPr/>
          </p:nvGrpSpPr>
          <p:grpSpPr>
            <a:xfrm>
              <a:off x="1761387" y="3119232"/>
              <a:ext cx="63794" cy="54631"/>
              <a:chOff x="4023919" y="3766409"/>
              <a:chExt cx="37783" cy="32357"/>
            </a:xfrm>
          </p:grpSpPr>
          <p:sp>
            <p:nvSpPr>
              <p:cNvPr id="1333" name="Google Shape;1333;p3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31"/>
            <p:cNvGrpSpPr/>
            <p:nvPr/>
          </p:nvGrpSpPr>
          <p:grpSpPr>
            <a:xfrm>
              <a:off x="1676904" y="3141249"/>
              <a:ext cx="63780" cy="54631"/>
              <a:chOff x="3973882" y="3779449"/>
              <a:chExt cx="37776" cy="32357"/>
            </a:xfrm>
          </p:grpSpPr>
          <p:sp>
            <p:nvSpPr>
              <p:cNvPr id="1336" name="Google Shape;1336;p3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31"/>
            <p:cNvGrpSpPr/>
            <p:nvPr/>
          </p:nvGrpSpPr>
          <p:grpSpPr>
            <a:xfrm>
              <a:off x="1844927" y="3240153"/>
              <a:ext cx="63780" cy="54671"/>
              <a:chOff x="4073398" y="3838028"/>
              <a:chExt cx="37776" cy="32380"/>
            </a:xfrm>
          </p:grpSpPr>
          <p:sp>
            <p:nvSpPr>
              <p:cNvPr id="1339" name="Google Shape;1339;p3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31"/>
            <p:cNvGrpSpPr/>
            <p:nvPr/>
          </p:nvGrpSpPr>
          <p:grpSpPr>
            <a:xfrm>
              <a:off x="2299569" y="3757593"/>
              <a:ext cx="63740" cy="54644"/>
              <a:chOff x="4342672" y="4144496"/>
              <a:chExt cx="37752" cy="32364"/>
            </a:xfrm>
          </p:grpSpPr>
          <p:sp>
            <p:nvSpPr>
              <p:cNvPr id="1342" name="Google Shape;1342;p3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31"/>
            <p:cNvGrpSpPr/>
            <p:nvPr/>
          </p:nvGrpSpPr>
          <p:grpSpPr>
            <a:xfrm>
              <a:off x="2407144" y="3609648"/>
              <a:ext cx="63794" cy="54644"/>
              <a:chOff x="4406386" y="4056872"/>
              <a:chExt cx="37783" cy="32364"/>
            </a:xfrm>
          </p:grpSpPr>
          <p:sp>
            <p:nvSpPr>
              <p:cNvPr id="1345" name="Google Shape;1345;p3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31"/>
            <p:cNvGrpSpPr/>
            <p:nvPr/>
          </p:nvGrpSpPr>
          <p:grpSpPr>
            <a:xfrm>
              <a:off x="2201210" y="3927713"/>
              <a:ext cx="63794" cy="54631"/>
              <a:chOff x="4284416" y="4245254"/>
              <a:chExt cx="37783" cy="32357"/>
            </a:xfrm>
          </p:grpSpPr>
          <p:sp>
            <p:nvSpPr>
              <p:cNvPr id="1348" name="Google Shape;1348;p3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1"/>
            <p:cNvGrpSpPr/>
            <p:nvPr/>
          </p:nvGrpSpPr>
          <p:grpSpPr>
            <a:xfrm>
              <a:off x="2090859" y="4072922"/>
              <a:ext cx="63780" cy="54644"/>
              <a:chOff x="4219057" y="4331258"/>
              <a:chExt cx="37776" cy="32364"/>
            </a:xfrm>
          </p:grpSpPr>
          <p:sp>
            <p:nvSpPr>
              <p:cNvPr id="1351" name="Google Shape;1351;p3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31"/>
            <p:cNvGrpSpPr/>
            <p:nvPr/>
          </p:nvGrpSpPr>
          <p:grpSpPr>
            <a:xfrm>
              <a:off x="2065642" y="3752852"/>
              <a:ext cx="56556" cy="48456"/>
              <a:chOff x="4204122" y="4141688"/>
              <a:chExt cx="33497" cy="28699"/>
            </a:xfrm>
          </p:grpSpPr>
          <p:sp>
            <p:nvSpPr>
              <p:cNvPr id="1354" name="Google Shape;1354;p3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31"/>
            <p:cNvGrpSpPr/>
            <p:nvPr/>
          </p:nvGrpSpPr>
          <p:grpSpPr>
            <a:xfrm>
              <a:off x="2230132" y="3520159"/>
              <a:ext cx="65706" cy="56264"/>
              <a:chOff x="4301546" y="4003869"/>
              <a:chExt cx="38916" cy="33324"/>
            </a:xfrm>
          </p:grpSpPr>
          <p:sp>
            <p:nvSpPr>
              <p:cNvPr id="1357" name="Google Shape;1357;p3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31"/>
            <p:cNvGrpSpPr/>
            <p:nvPr/>
          </p:nvGrpSpPr>
          <p:grpSpPr>
            <a:xfrm>
              <a:off x="2076716" y="3386437"/>
              <a:ext cx="61709" cy="52958"/>
              <a:chOff x="4210681" y="3924669"/>
              <a:chExt cx="36549" cy="31366"/>
            </a:xfrm>
          </p:grpSpPr>
          <p:sp>
            <p:nvSpPr>
              <p:cNvPr id="1360" name="Google Shape;1360;p3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31"/>
            <p:cNvGrpSpPr/>
            <p:nvPr/>
          </p:nvGrpSpPr>
          <p:grpSpPr>
            <a:xfrm>
              <a:off x="1700355" y="2887017"/>
              <a:ext cx="53183" cy="45574"/>
              <a:chOff x="3987771" y="3628874"/>
              <a:chExt cx="31499" cy="26993"/>
            </a:xfrm>
          </p:grpSpPr>
          <p:sp>
            <p:nvSpPr>
              <p:cNvPr id="1363" name="Google Shape;1363;p3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31"/>
            <p:cNvGrpSpPr/>
            <p:nvPr/>
          </p:nvGrpSpPr>
          <p:grpSpPr>
            <a:xfrm>
              <a:off x="1868537" y="3134875"/>
              <a:ext cx="53024" cy="45415"/>
              <a:chOff x="4087382" y="3775674"/>
              <a:chExt cx="31405" cy="26898"/>
            </a:xfrm>
          </p:grpSpPr>
          <p:sp>
            <p:nvSpPr>
              <p:cNvPr id="1366" name="Google Shape;1366;p3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31"/>
            <p:cNvGrpSpPr/>
            <p:nvPr/>
          </p:nvGrpSpPr>
          <p:grpSpPr>
            <a:xfrm>
              <a:off x="1921708" y="3271572"/>
              <a:ext cx="53024" cy="45428"/>
              <a:chOff x="4118873" y="3856637"/>
              <a:chExt cx="31405" cy="26906"/>
            </a:xfrm>
          </p:grpSpPr>
          <p:sp>
            <p:nvSpPr>
              <p:cNvPr id="1369" name="Google Shape;1369;p3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1"/>
            <p:cNvGrpSpPr/>
            <p:nvPr/>
          </p:nvGrpSpPr>
          <p:grpSpPr>
            <a:xfrm>
              <a:off x="2005566" y="2904997"/>
              <a:ext cx="53183" cy="45428"/>
              <a:chOff x="4168541" y="3639523"/>
              <a:chExt cx="31499" cy="26906"/>
            </a:xfrm>
          </p:grpSpPr>
          <p:sp>
            <p:nvSpPr>
              <p:cNvPr id="1372" name="Google Shape;1372;p3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31"/>
            <p:cNvGrpSpPr/>
            <p:nvPr/>
          </p:nvGrpSpPr>
          <p:grpSpPr>
            <a:xfrm>
              <a:off x="1663240" y="2489688"/>
              <a:ext cx="53024" cy="45495"/>
              <a:chOff x="3965789" y="3393545"/>
              <a:chExt cx="31405" cy="26945"/>
            </a:xfrm>
          </p:grpSpPr>
          <p:sp>
            <p:nvSpPr>
              <p:cNvPr id="1375" name="Google Shape;1375;p3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31"/>
            <p:cNvGrpSpPr/>
            <p:nvPr/>
          </p:nvGrpSpPr>
          <p:grpSpPr>
            <a:xfrm>
              <a:off x="1594653" y="2654245"/>
              <a:ext cx="53024" cy="45588"/>
              <a:chOff x="3925166" y="3491008"/>
              <a:chExt cx="31405" cy="27001"/>
            </a:xfrm>
          </p:grpSpPr>
          <p:sp>
            <p:nvSpPr>
              <p:cNvPr id="1378" name="Google Shape;1378;p3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1"/>
            <p:cNvGrpSpPr/>
            <p:nvPr/>
          </p:nvGrpSpPr>
          <p:grpSpPr>
            <a:xfrm>
              <a:off x="1185518" y="2400930"/>
              <a:ext cx="53011" cy="45415"/>
              <a:chOff x="3682845" y="3340976"/>
              <a:chExt cx="31397" cy="26898"/>
            </a:xfrm>
          </p:grpSpPr>
          <p:sp>
            <p:nvSpPr>
              <p:cNvPr id="1381" name="Google Shape;1381;p3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31"/>
            <p:cNvGrpSpPr/>
            <p:nvPr/>
          </p:nvGrpSpPr>
          <p:grpSpPr>
            <a:xfrm>
              <a:off x="1375545" y="2422456"/>
              <a:ext cx="53183" cy="45574"/>
              <a:chOff x="3795393" y="3353725"/>
              <a:chExt cx="31499" cy="26993"/>
            </a:xfrm>
          </p:grpSpPr>
          <p:sp>
            <p:nvSpPr>
              <p:cNvPr id="1384" name="Google Shape;1384;p3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31"/>
            <p:cNvGrpSpPr/>
            <p:nvPr/>
          </p:nvGrpSpPr>
          <p:grpSpPr>
            <a:xfrm>
              <a:off x="2019695" y="4126889"/>
              <a:ext cx="65719" cy="56251"/>
              <a:chOff x="4176909" y="4363221"/>
              <a:chExt cx="38924" cy="33316"/>
            </a:xfrm>
          </p:grpSpPr>
          <p:sp>
            <p:nvSpPr>
              <p:cNvPr id="1387" name="Google Shape;1387;p3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2102903" y="3526560"/>
              <a:ext cx="56663" cy="48576"/>
              <a:chOff x="4226191" y="4007660"/>
              <a:chExt cx="33560" cy="28770"/>
            </a:xfrm>
          </p:grpSpPr>
          <p:sp>
            <p:nvSpPr>
              <p:cNvPr id="1390" name="Google Shape;1390;p3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31"/>
            <p:cNvGrpSpPr/>
            <p:nvPr/>
          </p:nvGrpSpPr>
          <p:grpSpPr>
            <a:xfrm>
              <a:off x="1041903" y="2461829"/>
              <a:ext cx="56716" cy="48456"/>
              <a:chOff x="3597785" y="3377045"/>
              <a:chExt cx="33591" cy="28699"/>
            </a:xfrm>
          </p:grpSpPr>
          <p:sp>
            <p:nvSpPr>
              <p:cNvPr id="1393" name="Google Shape;1393;p3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1"/>
            <p:cNvGrpSpPr/>
            <p:nvPr/>
          </p:nvGrpSpPr>
          <p:grpSpPr>
            <a:xfrm>
              <a:off x="1531682" y="2956109"/>
              <a:ext cx="56716" cy="48443"/>
              <a:chOff x="3887870" y="3669796"/>
              <a:chExt cx="33591" cy="28692"/>
            </a:xfrm>
          </p:grpSpPr>
          <p:sp>
            <p:nvSpPr>
              <p:cNvPr id="1396" name="Google Shape;1396;p3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31"/>
            <p:cNvGrpSpPr/>
            <p:nvPr/>
          </p:nvGrpSpPr>
          <p:grpSpPr>
            <a:xfrm>
              <a:off x="1414254" y="2638403"/>
              <a:ext cx="56556" cy="48576"/>
              <a:chOff x="3818320" y="3481625"/>
              <a:chExt cx="33497" cy="28770"/>
            </a:xfrm>
          </p:grpSpPr>
          <p:sp>
            <p:nvSpPr>
              <p:cNvPr id="1399" name="Google Shape;1399;p3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a:off x="2190613" y="3717835"/>
              <a:ext cx="63302" cy="54246"/>
              <a:chOff x="4278139" y="4120948"/>
              <a:chExt cx="37492" cy="32129"/>
            </a:xfrm>
          </p:grpSpPr>
          <p:sp>
            <p:nvSpPr>
              <p:cNvPr id="1402" name="Google Shape;1402;p3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31"/>
            <p:cNvGrpSpPr/>
            <p:nvPr/>
          </p:nvGrpSpPr>
          <p:grpSpPr>
            <a:xfrm>
              <a:off x="2429958" y="3475448"/>
              <a:ext cx="56556" cy="48443"/>
              <a:chOff x="4419898" y="3977388"/>
              <a:chExt cx="33497" cy="28692"/>
            </a:xfrm>
          </p:grpSpPr>
          <p:sp>
            <p:nvSpPr>
              <p:cNvPr id="1405" name="Google Shape;1405;p3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31"/>
            <p:cNvGrpSpPr/>
            <p:nvPr/>
          </p:nvGrpSpPr>
          <p:grpSpPr>
            <a:xfrm>
              <a:off x="1989339" y="3572188"/>
              <a:ext cx="56556" cy="48562"/>
              <a:chOff x="4158930" y="4034684"/>
              <a:chExt cx="33497" cy="28762"/>
            </a:xfrm>
          </p:grpSpPr>
          <p:sp>
            <p:nvSpPr>
              <p:cNvPr id="1408" name="Google Shape;1408;p3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31"/>
            <p:cNvGrpSpPr/>
            <p:nvPr/>
          </p:nvGrpSpPr>
          <p:grpSpPr>
            <a:xfrm>
              <a:off x="1948850" y="3441108"/>
              <a:ext cx="56556" cy="48576"/>
              <a:chOff x="4134949" y="3957049"/>
              <a:chExt cx="33497" cy="28770"/>
            </a:xfrm>
          </p:grpSpPr>
          <p:sp>
            <p:nvSpPr>
              <p:cNvPr id="1411" name="Google Shape;1411;p3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1"/>
            <p:cNvGrpSpPr/>
            <p:nvPr/>
          </p:nvGrpSpPr>
          <p:grpSpPr>
            <a:xfrm>
              <a:off x="2047967" y="3824972"/>
              <a:ext cx="73580" cy="62917"/>
              <a:chOff x="4193653" y="4184403"/>
              <a:chExt cx="43580" cy="37264"/>
            </a:xfrm>
          </p:grpSpPr>
          <p:sp>
            <p:nvSpPr>
              <p:cNvPr id="1414" name="Google Shape;1414;p3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31"/>
            <p:cNvGrpSpPr/>
            <p:nvPr/>
          </p:nvGrpSpPr>
          <p:grpSpPr>
            <a:xfrm>
              <a:off x="2301136" y="3418812"/>
              <a:ext cx="73580" cy="62997"/>
              <a:chOff x="4343600" y="3943844"/>
              <a:chExt cx="43580" cy="37312"/>
            </a:xfrm>
          </p:grpSpPr>
          <p:sp>
            <p:nvSpPr>
              <p:cNvPr id="1417" name="Google Shape;1417;p3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31"/>
            <p:cNvGrpSpPr/>
            <p:nvPr/>
          </p:nvGrpSpPr>
          <p:grpSpPr>
            <a:xfrm>
              <a:off x="2011980" y="2469677"/>
              <a:ext cx="53183" cy="45588"/>
              <a:chOff x="4172339" y="3381693"/>
              <a:chExt cx="31499" cy="27001"/>
            </a:xfrm>
          </p:grpSpPr>
          <p:sp>
            <p:nvSpPr>
              <p:cNvPr id="1420" name="Google Shape;1420;p3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2" name="Google Shape;1422;p31"/>
          <p:cNvSpPr/>
          <p:nvPr/>
        </p:nvSpPr>
        <p:spPr>
          <a:xfrm>
            <a:off x="5713185" y="2265963"/>
            <a:ext cx="138600" cy="13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5713185" y="3404438"/>
            <a:ext cx="138600" cy="13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4" name="Google Shape;1424;p31"/>
          <p:cNvCxnSpPr>
            <a:stCxn id="1422" idx="4"/>
            <a:endCxn id="1423" idx="0"/>
          </p:cNvCxnSpPr>
          <p:nvPr/>
        </p:nvCxnSpPr>
        <p:spPr>
          <a:xfrm>
            <a:off x="5782485" y="2404563"/>
            <a:ext cx="0" cy="999900"/>
          </a:xfrm>
          <a:prstGeom prst="straightConnector1">
            <a:avLst/>
          </a:prstGeom>
          <a:noFill/>
          <a:ln cap="flat" cmpd="sng" w="19050">
            <a:solidFill>
              <a:schemeClr val="lt2"/>
            </a:solidFill>
            <a:prstDash val="solid"/>
            <a:round/>
            <a:headEnd len="med" w="med" type="none"/>
            <a:tailEnd len="med" w="med" type="none"/>
          </a:ln>
        </p:spPr>
      </p:cxnSp>
      <p:sp>
        <p:nvSpPr>
          <p:cNvPr id="1425" name="Google Shape;1425;p31"/>
          <p:cNvSpPr/>
          <p:nvPr/>
        </p:nvSpPr>
        <p:spPr>
          <a:xfrm>
            <a:off x="5749175" y="23019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5749175" y="3440475"/>
            <a:ext cx="66600" cy="6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a:t>
            </a:r>
            <a:endParaRPr/>
          </a:p>
        </p:txBody>
      </p:sp>
      <p:sp>
        <p:nvSpPr>
          <p:cNvPr id="1432" name="Google Shape;1432;p32"/>
          <p:cNvSpPr txBox="1"/>
          <p:nvPr/>
        </p:nvSpPr>
        <p:spPr>
          <a:xfrm>
            <a:off x="2088350" y="1790025"/>
            <a:ext cx="2221200" cy="7971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b="1" lang="en">
                <a:solidFill>
                  <a:schemeClr val="lt2"/>
                </a:solidFill>
                <a:latin typeface="Fira Sans Condensed"/>
                <a:ea typeface="Fira Sans Condensed"/>
                <a:cs typeface="Fira Sans Condensed"/>
                <a:sym typeface="Fira Sans Condensed"/>
              </a:rPr>
              <a:t>By Martin Eberhard and Marc Tarpening</a:t>
            </a:r>
            <a:endParaRPr b="1">
              <a:solidFill>
                <a:schemeClr val="lt2"/>
              </a:solidFill>
              <a:latin typeface="Fira Sans Condensed"/>
              <a:ea typeface="Fira Sans Condensed"/>
              <a:cs typeface="Fira Sans Condensed"/>
              <a:sym typeface="Fira Sans Condensed"/>
            </a:endParaRPr>
          </a:p>
        </p:txBody>
      </p:sp>
      <p:sp>
        <p:nvSpPr>
          <p:cNvPr id="1433" name="Google Shape;1433;p32"/>
          <p:cNvSpPr txBox="1"/>
          <p:nvPr/>
        </p:nvSpPr>
        <p:spPr>
          <a:xfrm>
            <a:off x="2088350" y="3320800"/>
            <a:ext cx="2309100" cy="7971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b="1" lang="en">
                <a:solidFill>
                  <a:schemeClr val="lt2"/>
                </a:solidFill>
                <a:latin typeface="Fira Sans Condensed"/>
                <a:ea typeface="Fira Sans Condensed"/>
                <a:cs typeface="Fira Sans Condensed"/>
                <a:sym typeface="Fira Sans Condensed"/>
              </a:rPr>
              <a:t>Use Lithium-ion battery</a:t>
            </a:r>
            <a:endParaRPr b="1">
              <a:solidFill>
                <a:schemeClr val="lt2"/>
              </a:solidFill>
              <a:latin typeface="Fira Sans Condensed"/>
              <a:ea typeface="Fira Sans Condensed"/>
              <a:cs typeface="Fira Sans Condensed"/>
              <a:sym typeface="Fira Sans Condensed"/>
            </a:endParaRPr>
          </a:p>
        </p:txBody>
      </p:sp>
      <p:grpSp>
        <p:nvGrpSpPr>
          <p:cNvPr id="1434" name="Google Shape;1434;p32"/>
          <p:cNvGrpSpPr/>
          <p:nvPr/>
        </p:nvGrpSpPr>
        <p:grpSpPr>
          <a:xfrm>
            <a:off x="1047565" y="1676257"/>
            <a:ext cx="635477" cy="633411"/>
            <a:chOff x="6039282" y="1042577"/>
            <a:chExt cx="734315" cy="731929"/>
          </a:xfrm>
        </p:grpSpPr>
        <p:sp>
          <p:nvSpPr>
            <p:cNvPr id="1435" name="Google Shape;1435;p3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32"/>
          <p:cNvGrpSpPr/>
          <p:nvPr/>
        </p:nvGrpSpPr>
        <p:grpSpPr>
          <a:xfrm>
            <a:off x="685928" y="1318008"/>
            <a:ext cx="1359588" cy="1359588"/>
            <a:chOff x="885403" y="1571142"/>
            <a:chExt cx="2598600" cy="2598600"/>
          </a:xfrm>
        </p:grpSpPr>
        <p:sp>
          <p:nvSpPr>
            <p:cNvPr id="1457" name="Google Shape;1457;p32"/>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32"/>
          <p:cNvGrpSpPr/>
          <p:nvPr/>
        </p:nvGrpSpPr>
        <p:grpSpPr>
          <a:xfrm>
            <a:off x="5175119" y="1676257"/>
            <a:ext cx="635477" cy="633411"/>
            <a:chOff x="6039282" y="1042577"/>
            <a:chExt cx="734315" cy="731929"/>
          </a:xfrm>
        </p:grpSpPr>
        <p:sp>
          <p:nvSpPr>
            <p:cNvPr id="1461" name="Google Shape;1461;p3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32"/>
          <p:cNvGrpSpPr/>
          <p:nvPr/>
        </p:nvGrpSpPr>
        <p:grpSpPr>
          <a:xfrm rot="9050597">
            <a:off x="4813463" y="1313173"/>
            <a:ext cx="1359571" cy="1359571"/>
            <a:chOff x="885403" y="1571142"/>
            <a:chExt cx="2598600" cy="2598600"/>
          </a:xfrm>
        </p:grpSpPr>
        <p:sp>
          <p:nvSpPr>
            <p:cNvPr id="1483" name="Google Shape;1483;p32"/>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32"/>
          <p:cNvGrpSpPr/>
          <p:nvPr/>
        </p:nvGrpSpPr>
        <p:grpSpPr>
          <a:xfrm>
            <a:off x="1047565" y="3210636"/>
            <a:ext cx="635477" cy="633411"/>
            <a:chOff x="6039282" y="1042577"/>
            <a:chExt cx="734315" cy="731929"/>
          </a:xfrm>
        </p:grpSpPr>
        <p:sp>
          <p:nvSpPr>
            <p:cNvPr id="1487" name="Google Shape;1487;p3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2"/>
          <p:cNvGrpSpPr/>
          <p:nvPr/>
        </p:nvGrpSpPr>
        <p:grpSpPr>
          <a:xfrm rot="3938964">
            <a:off x="686008" y="2852262"/>
            <a:ext cx="1359428" cy="1359428"/>
            <a:chOff x="885403" y="1571142"/>
            <a:chExt cx="2598600" cy="2598600"/>
          </a:xfrm>
        </p:grpSpPr>
        <p:sp>
          <p:nvSpPr>
            <p:cNvPr id="1509" name="Google Shape;1509;p32"/>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2"/>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2"/>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32"/>
          <p:cNvGrpSpPr/>
          <p:nvPr/>
        </p:nvGrpSpPr>
        <p:grpSpPr>
          <a:xfrm>
            <a:off x="5175119" y="3210636"/>
            <a:ext cx="635477" cy="633411"/>
            <a:chOff x="6039282" y="1042577"/>
            <a:chExt cx="734315" cy="731929"/>
          </a:xfrm>
        </p:grpSpPr>
        <p:sp>
          <p:nvSpPr>
            <p:cNvPr id="1513" name="Google Shape;1513;p3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32"/>
          <p:cNvGrpSpPr/>
          <p:nvPr/>
        </p:nvGrpSpPr>
        <p:grpSpPr>
          <a:xfrm rot="-5079530">
            <a:off x="4813491" y="2852495"/>
            <a:ext cx="1359514" cy="1359514"/>
            <a:chOff x="885403" y="1571142"/>
            <a:chExt cx="2598600" cy="2598600"/>
          </a:xfrm>
        </p:grpSpPr>
        <p:sp>
          <p:nvSpPr>
            <p:cNvPr id="1535" name="Google Shape;1535;p32"/>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2"/>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2"/>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32"/>
          <p:cNvSpPr txBox="1"/>
          <p:nvPr/>
        </p:nvSpPr>
        <p:spPr>
          <a:xfrm>
            <a:off x="6238525" y="1790025"/>
            <a:ext cx="2293500" cy="7971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b="1" lang="en">
                <a:solidFill>
                  <a:schemeClr val="lt2"/>
                </a:solidFill>
                <a:latin typeface="Fira Sans Condensed"/>
                <a:ea typeface="Fira Sans Condensed"/>
                <a:cs typeface="Fira Sans Condensed"/>
                <a:sym typeface="Fira Sans Condensed"/>
              </a:rPr>
              <a:t>Significant amount of </a:t>
            </a:r>
            <a:r>
              <a:rPr b="1" lang="en">
                <a:solidFill>
                  <a:schemeClr val="lt2"/>
                </a:solidFill>
                <a:latin typeface="Fira Sans Condensed"/>
                <a:ea typeface="Fira Sans Condensed"/>
                <a:cs typeface="Fira Sans Condensed"/>
                <a:sym typeface="Fira Sans Condensed"/>
              </a:rPr>
              <a:t>investment</a:t>
            </a:r>
            <a:r>
              <a:rPr b="1" lang="en">
                <a:solidFill>
                  <a:schemeClr val="lt2"/>
                </a:solidFill>
                <a:latin typeface="Fira Sans Condensed"/>
                <a:ea typeface="Fira Sans Condensed"/>
                <a:cs typeface="Fira Sans Condensed"/>
                <a:sym typeface="Fira Sans Condensed"/>
              </a:rPr>
              <a:t> and joined the board</a:t>
            </a:r>
            <a:endParaRPr b="1">
              <a:solidFill>
                <a:schemeClr val="lt2"/>
              </a:solidFill>
              <a:latin typeface="Fira Sans Condensed"/>
              <a:ea typeface="Fira Sans Condensed"/>
              <a:cs typeface="Fira Sans Condensed"/>
              <a:sym typeface="Fira Sans Condensed"/>
            </a:endParaRPr>
          </a:p>
        </p:txBody>
      </p:sp>
      <p:sp>
        <p:nvSpPr>
          <p:cNvPr id="1539" name="Google Shape;1539;p32"/>
          <p:cNvSpPr txBox="1"/>
          <p:nvPr/>
        </p:nvSpPr>
        <p:spPr>
          <a:xfrm>
            <a:off x="6238525"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b="1" lang="en">
                <a:solidFill>
                  <a:schemeClr val="lt2"/>
                </a:solidFill>
                <a:latin typeface="Fira Sans Condensed"/>
                <a:ea typeface="Fira Sans Condensed"/>
                <a:cs typeface="Fira Sans Condensed"/>
                <a:sym typeface="Fira Sans Condensed"/>
              </a:rPr>
              <a:t>Sales of 500,000 units in March 2020</a:t>
            </a:r>
            <a:endParaRPr b="1">
              <a:solidFill>
                <a:schemeClr val="lt2"/>
              </a:solidFill>
              <a:latin typeface="Fira Sans Condensed"/>
              <a:ea typeface="Fira Sans Condensed"/>
              <a:cs typeface="Fira Sans Condensed"/>
              <a:sym typeface="Fira Sans Condensed"/>
            </a:endParaRPr>
          </a:p>
        </p:txBody>
      </p:sp>
      <p:sp>
        <p:nvSpPr>
          <p:cNvPr id="1540" name="Google Shape;1540;p32"/>
          <p:cNvSpPr txBox="1"/>
          <p:nvPr/>
        </p:nvSpPr>
        <p:spPr>
          <a:xfrm>
            <a:off x="2088350" y="12616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2100">
                <a:solidFill>
                  <a:schemeClr val="lt2"/>
                </a:solidFill>
                <a:latin typeface="Rajdhani"/>
                <a:ea typeface="Rajdhani"/>
                <a:cs typeface="Rajdhani"/>
                <a:sym typeface="Rajdhani"/>
              </a:rPr>
              <a:t>Founded in 2003</a:t>
            </a:r>
            <a:endParaRPr b="1" sz="2100">
              <a:solidFill>
                <a:schemeClr val="lt2"/>
              </a:solidFill>
              <a:latin typeface="Rajdhani"/>
              <a:ea typeface="Rajdhani"/>
              <a:cs typeface="Rajdhani"/>
              <a:sym typeface="Rajdhani"/>
            </a:endParaRPr>
          </a:p>
        </p:txBody>
      </p:sp>
      <p:sp>
        <p:nvSpPr>
          <p:cNvPr id="1541" name="Google Shape;1541;p32"/>
          <p:cNvSpPr txBox="1"/>
          <p:nvPr/>
        </p:nvSpPr>
        <p:spPr>
          <a:xfrm>
            <a:off x="2088350" y="291780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2100">
                <a:solidFill>
                  <a:schemeClr val="lt2"/>
                </a:solidFill>
                <a:latin typeface="Rajdhani"/>
                <a:ea typeface="Rajdhani"/>
                <a:cs typeface="Rajdhani"/>
                <a:sym typeface="Rajdhani"/>
              </a:rPr>
              <a:t>First Electric Car</a:t>
            </a:r>
            <a:endParaRPr b="1" sz="2100">
              <a:solidFill>
                <a:schemeClr val="lt2"/>
              </a:solidFill>
              <a:latin typeface="Rajdhani"/>
              <a:ea typeface="Rajdhani"/>
              <a:cs typeface="Rajdhani"/>
              <a:sym typeface="Rajdhani"/>
            </a:endParaRPr>
          </a:p>
        </p:txBody>
      </p:sp>
      <p:sp>
        <p:nvSpPr>
          <p:cNvPr id="1542" name="Google Shape;1542;p32"/>
          <p:cNvSpPr txBox="1"/>
          <p:nvPr/>
        </p:nvSpPr>
        <p:spPr>
          <a:xfrm>
            <a:off x="6238525" y="12616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2100">
                <a:solidFill>
                  <a:schemeClr val="lt2"/>
                </a:solidFill>
                <a:latin typeface="Rajdhani"/>
                <a:ea typeface="Rajdhani"/>
                <a:cs typeface="Rajdhani"/>
                <a:sym typeface="Rajdhani"/>
              </a:rPr>
              <a:t>Pioneer Investor</a:t>
            </a:r>
            <a:endParaRPr b="1" sz="2100">
              <a:solidFill>
                <a:schemeClr val="lt2"/>
              </a:solidFill>
              <a:latin typeface="Rajdhani"/>
              <a:ea typeface="Rajdhani"/>
              <a:cs typeface="Rajdhani"/>
              <a:sym typeface="Rajdhani"/>
            </a:endParaRPr>
          </a:p>
        </p:txBody>
      </p:sp>
      <p:sp>
        <p:nvSpPr>
          <p:cNvPr id="1543" name="Google Shape;1543;p32"/>
          <p:cNvSpPr txBox="1"/>
          <p:nvPr/>
        </p:nvSpPr>
        <p:spPr>
          <a:xfrm>
            <a:off x="6238525" y="2917788"/>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2100">
                <a:solidFill>
                  <a:schemeClr val="lt2"/>
                </a:solidFill>
                <a:latin typeface="Rajdhani"/>
                <a:ea typeface="Rajdhani"/>
                <a:cs typeface="Rajdhani"/>
                <a:sym typeface="Rajdhani"/>
              </a:rPr>
              <a:t>Achievement</a:t>
            </a:r>
            <a:endParaRPr b="1" sz="2100">
              <a:solidFill>
                <a:schemeClr val="lt2"/>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33"/>
          <p:cNvSpPr txBox="1"/>
          <p:nvPr>
            <p:ph type="title"/>
          </p:nvPr>
        </p:nvSpPr>
        <p:spPr>
          <a:xfrm>
            <a:off x="720000" y="309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a:t>
            </a:r>
            <a:endParaRPr/>
          </a:p>
        </p:txBody>
      </p:sp>
      <p:pic>
        <p:nvPicPr>
          <p:cNvPr id="1549" name="Google Shape;1549;p33"/>
          <p:cNvPicPr preferRelativeResize="0"/>
          <p:nvPr/>
        </p:nvPicPr>
        <p:blipFill>
          <a:blip r:embed="rId3">
            <a:alphaModFix/>
          </a:blip>
          <a:stretch>
            <a:fillRect/>
          </a:stretch>
        </p:blipFill>
        <p:spPr>
          <a:xfrm>
            <a:off x="1101775" y="1082525"/>
            <a:ext cx="7046068" cy="3756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3" name="Shape 1553"/>
        <p:cNvGrpSpPr/>
        <p:nvPr/>
      </p:nvGrpSpPr>
      <p:grpSpPr>
        <a:xfrm>
          <a:off x="0" y="0"/>
          <a:ext cx="0" cy="0"/>
          <a:chOff x="0" y="0"/>
          <a:chExt cx="0" cy="0"/>
        </a:xfrm>
      </p:grpSpPr>
      <p:sp>
        <p:nvSpPr>
          <p:cNvPr id="1554" name="Google Shape;1554;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Solarcity</a:t>
            </a:r>
            <a:endParaRPr/>
          </a:p>
        </p:txBody>
      </p:sp>
      <p:sp>
        <p:nvSpPr>
          <p:cNvPr id="1555" name="Google Shape;1555;p34"/>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 Jerome Guillen</a:t>
            </a:r>
            <a:endParaRPr/>
          </a:p>
        </p:txBody>
      </p:sp>
      <p:sp>
        <p:nvSpPr>
          <p:cNvPr id="1556" name="Google Shape;1556;p34"/>
          <p:cNvSpPr txBox="1"/>
          <p:nvPr>
            <p:ph idx="2" type="title"/>
          </p:nvPr>
        </p:nvSpPr>
        <p:spPr>
          <a:xfrm>
            <a:off x="4849177" y="1001125"/>
            <a:ext cx="2653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557" name="Google Shape;1557;p3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1" name="Shape 1561"/>
        <p:cNvGrpSpPr/>
        <p:nvPr/>
      </p:nvGrpSpPr>
      <p:grpSpPr>
        <a:xfrm>
          <a:off x="0" y="0"/>
          <a:ext cx="0" cy="0"/>
          <a:chOff x="0" y="0"/>
          <a:chExt cx="0" cy="0"/>
        </a:xfrm>
      </p:grpSpPr>
      <p:sp>
        <p:nvSpPr>
          <p:cNvPr id="1562" name="Google Shape;1562;p35"/>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SOLARCITY?</a:t>
            </a:r>
            <a:endParaRPr sz="3000"/>
          </a:p>
        </p:txBody>
      </p:sp>
      <p:sp>
        <p:nvSpPr>
          <p:cNvPr id="1563" name="Google Shape;1563;p35"/>
          <p:cNvSpPr txBox="1"/>
          <p:nvPr>
            <p:ph idx="1" type="subTitle"/>
          </p:nvPr>
        </p:nvSpPr>
        <p:spPr>
          <a:xfrm>
            <a:off x="720000"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Founded on July 4, 2006 by Peter and Lyndon Rive, cousins of Elon Musk</a:t>
            </a:r>
            <a:endParaRPr/>
          </a:p>
        </p:txBody>
      </p:sp>
      <p:sp>
        <p:nvSpPr>
          <p:cNvPr id="1564" name="Google Shape;1564;p35"/>
          <p:cNvSpPr txBox="1"/>
          <p:nvPr>
            <p:ph idx="2" type="subTitle"/>
          </p:nvPr>
        </p:nvSpPr>
        <p:spPr>
          <a:xfrm>
            <a:off x="6362450"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Accelerate the world’s transition to sustainable energy</a:t>
            </a:r>
            <a:endParaRPr/>
          </a:p>
        </p:txBody>
      </p:sp>
      <p:sp>
        <p:nvSpPr>
          <p:cNvPr id="1565" name="Google Shape;1565;p35"/>
          <p:cNvSpPr txBox="1"/>
          <p:nvPr>
            <p:ph idx="3" type="subTitle"/>
          </p:nvPr>
        </p:nvSpPr>
        <p:spPr>
          <a:xfrm>
            <a:off x="3541212"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In 2016, Tesla acquired SolarCity for $2.6 billions</a:t>
            </a:r>
            <a:endParaRPr/>
          </a:p>
        </p:txBody>
      </p:sp>
      <p:sp>
        <p:nvSpPr>
          <p:cNvPr id="1566" name="Google Shape;1566;p35"/>
          <p:cNvSpPr txBox="1"/>
          <p:nvPr>
            <p:ph type="title"/>
          </p:nvPr>
        </p:nvSpPr>
        <p:spPr>
          <a:xfrm>
            <a:off x="98070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Establishments</a:t>
            </a:r>
            <a:endParaRPr/>
          </a:p>
        </p:txBody>
      </p:sp>
      <p:sp>
        <p:nvSpPr>
          <p:cNvPr id="1567" name="Google Shape;1567;p35"/>
          <p:cNvSpPr txBox="1"/>
          <p:nvPr>
            <p:ph idx="4" type="title"/>
          </p:nvPr>
        </p:nvSpPr>
        <p:spPr>
          <a:xfrm>
            <a:off x="662315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Elon Musk’s mission</a:t>
            </a:r>
            <a:endParaRPr/>
          </a:p>
        </p:txBody>
      </p:sp>
      <p:sp>
        <p:nvSpPr>
          <p:cNvPr id="1568" name="Google Shape;1568;p35"/>
          <p:cNvSpPr txBox="1"/>
          <p:nvPr>
            <p:ph idx="5" type="title"/>
          </p:nvPr>
        </p:nvSpPr>
        <p:spPr>
          <a:xfrm>
            <a:off x="3801912"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Acquisition</a:t>
            </a:r>
            <a:endParaRPr/>
          </a:p>
        </p:txBody>
      </p:sp>
      <p:cxnSp>
        <p:nvCxnSpPr>
          <p:cNvPr id="1569" name="Google Shape;1569;p35"/>
          <p:cNvCxnSpPr>
            <a:stCxn id="1563" idx="2"/>
            <a:endCxn id="1566" idx="0"/>
          </p:cNvCxnSpPr>
          <p:nvPr/>
        </p:nvCxnSpPr>
        <p:spPr>
          <a:xfrm>
            <a:off x="1750350" y="302792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1570" name="Google Shape;1570;p35"/>
          <p:cNvCxnSpPr>
            <a:stCxn id="1568" idx="0"/>
            <a:endCxn id="1565" idx="2"/>
          </p:cNvCxnSpPr>
          <p:nvPr/>
        </p:nvCxnSpPr>
        <p:spPr>
          <a:xfrm rot="10800000">
            <a:off x="4571562" y="302797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1571" name="Google Shape;1571;p35"/>
          <p:cNvCxnSpPr>
            <a:stCxn id="1567" idx="0"/>
            <a:endCxn id="1564" idx="2"/>
          </p:cNvCxnSpPr>
          <p:nvPr/>
        </p:nvCxnSpPr>
        <p:spPr>
          <a:xfrm rot="10800000">
            <a:off x="7392800" y="3027975"/>
            <a:ext cx="0" cy="408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5" name="Shape 1575"/>
        <p:cNvGrpSpPr/>
        <p:nvPr/>
      </p:nvGrpSpPr>
      <p:grpSpPr>
        <a:xfrm>
          <a:off x="0" y="0"/>
          <a:ext cx="0" cy="0"/>
          <a:chOff x="0" y="0"/>
          <a:chExt cx="0" cy="0"/>
        </a:xfrm>
      </p:grpSpPr>
      <p:sp>
        <p:nvSpPr>
          <p:cNvPr id="1576" name="Google Shape;1576;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SOLARCITY’S PRODUCTS AND SERVICES</a:t>
            </a:r>
            <a:endParaRPr/>
          </a:p>
        </p:txBody>
      </p:sp>
      <p:graphicFrame>
        <p:nvGraphicFramePr>
          <p:cNvPr id="1577" name="Google Shape;1577;p36"/>
          <p:cNvGraphicFramePr/>
          <p:nvPr/>
        </p:nvGraphicFramePr>
        <p:xfrm>
          <a:off x="1248350" y="2202525"/>
          <a:ext cx="3000000" cy="3000000"/>
        </p:xfrm>
        <a:graphic>
          <a:graphicData uri="http://schemas.openxmlformats.org/drawingml/2006/table">
            <a:tbl>
              <a:tblPr>
                <a:noFill/>
                <a:tableStyleId>{C51E3559-960E-44C1-87D2-7BCFD3B0EA0F}</a:tableStyleId>
              </a:tblPr>
              <a:tblGrid>
                <a:gridCol w="1661825"/>
                <a:gridCol w="1661825"/>
                <a:gridCol w="1661825"/>
                <a:gridCol w="1661825"/>
              </a:tblGrid>
              <a:tr h="739000">
                <a:tc>
                  <a:txBody>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01</a:t>
                      </a:r>
                      <a:endParaRPr b="1" sz="30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02</a:t>
                      </a:r>
                      <a:endParaRPr b="1" sz="30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03</a:t>
                      </a:r>
                      <a:endParaRPr b="1" sz="30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04</a:t>
                      </a:r>
                      <a:endParaRPr b="1" sz="30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r>
              <a:tr h="954025">
                <a:tc>
                  <a:txBody>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Solar leasing</a:t>
                      </a:r>
                      <a:endParaRPr>
                        <a:solidFill>
                          <a:schemeClr val="lt2"/>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Commercial solar panels</a:t>
                      </a:r>
                      <a:endParaRPr>
                        <a:solidFill>
                          <a:schemeClr val="lt2"/>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Energy efficiency and retrofits</a:t>
                      </a:r>
                      <a:endParaRPr>
                        <a:solidFill>
                          <a:schemeClr val="lt2"/>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c>
                  <a:txBody>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electric vehicle charger</a:t>
                      </a:r>
                      <a:endParaRPr>
                        <a:solidFill>
                          <a:schemeClr val="lt2"/>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alpha val="26570"/>
                      </a:schemeClr>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1" name="Shape 1581"/>
        <p:cNvGrpSpPr/>
        <p:nvPr/>
      </p:nvGrpSpPr>
      <p:grpSpPr>
        <a:xfrm>
          <a:off x="0" y="0"/>
          <a:ext cx="0" cy="0"/>
          <a:chOff x="0" y="0"/>
          <a:chExt cx="0" cy="0"/>
        </a:xfrm>
      </p:grpSpPr>
      <p:sp>
        <p:nvSpPr>
          <p:cNvPr id="1582" name="Google Shape;1582;p37"/>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Boring Company</a:t>
            </a:r>
            <a:endParaRPr/>
          </a:p>
        </p:txBody>
      </p:sp>
      <p:sp>
        <p:nvSpPr>
          <p:cNvPr id="1583" name="Google Shape;1583;p37"/>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 </a:t>
            </a:r>
            <a:r>
              <a:rPr lang="en"/>
              <a:t>Steve Davis</a:t>
            </a:r>
            <a:endParaRPr/>
          </a:p>
        </p:txBody>
      </p:sp>
      <p:sp>
        <p:nvSpPr>
          <p:cNvPr id="1584" name="Google Shape;1584;p37"/>
          <p:cNvSpPr txBox="1"/>
          <p:nvPr>
            <p:ph idx="2" type="title"/>
          </p:nvPr>
        </p:nvSpPr>
        <p:spPr>
          <a:xfrm>
            <a:off x="4849177" y="1001125"/>
            <a:ext cx="2653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1585" name="Google Shape;1585;p37"/>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9" name="Shape 1589"/>
        <p:cNvGrpSpPr/>
        <p:nvPr/>
      </p:nvGrpSpPr>
      <p:grpSpPr>
        <a:xfrm>
          <a:off x="0" y="0"/>
          <a:ext cx="0" cy="0"/>
          <a:chOff x="0" y="0"/>
          <a:chExt cx="0" cy="0"/>
        </a:xfrm>
      </p:grpSpPr>
      <p:sp>
        <p:nvSpPr>
          <p:cNvPr id="1590" name="Google Shape;1590;p38"/>
          <p:cNvSpPr txBox="1"/>
          <p:nvPr>
            <p:ph type="title"/>
          </p:nvPr>
        </p:nvSpPr>
        <p:spPr>
          <a:xfrm>
            <a:off x="4634124" y="1434600"/>
            <a:ext cx="37305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Infrastructure and tunnel construction services</a:t>
            </a:r>
            <a:endParaRPr i="1"/>
          </a:p>
        </p:txBody>
      </p:sp>
      <p:pic>
        <p:nvPicPr>
          <p:cNvPr id="1591" name="Google Shape;1591;p38"/>
          <p:cNvPicPr preferRelativeResize="0"/>
          <p:nvPr/>
        </p:nvPicPr>
        <p:blipFill>
          <a:blip r:embed="rId4">
            <a:alphaModFix/>
          </a:blip>
          <a:stretch>
            <a:fillRect/>
          </a:stretch>
        </p:blipFill>
        <p:spPr>
          <a:xfrm>
            <a:off x="296100" y="1470325"/>
            <a:ext cx="3896625" cy="175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5" name="Shape 1595"/>
        <p:cNvGrpSpPr/>
        <p:nvPr/>
      </p:nvGrpSpPr>
      <p:grpSpPr>
        <a:xfrm>
          <a:off x="0" y="0"/>
          <a:ext cx="0" cy="0"/>
          <a:chOff x="0" y="0"/>
          <a:chExt cx="0" cy="0"/>
        </a:xfrm>
      </p:grpSpPr>
      <p:sp>
        <p:nvSpPr>
          <p:cNvPr id="1596" name="Google Shape;1596;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HYPERLOOP</a:t>
            </a:r>
            <a:endParaRPr/>
          </a:p>
        </p:txBody>
      </p:sp>
      <p:sp>
        <p:nvSpPr>
          <p:cNvPr id="1597" name="Google Shape;1597;p39"/>
          <p:cNvSpPr txBox="1"/>
          <p:nvPr/>
        </p:nvSpPr>
        <p:spPr>
          <a:xfrm>
            <a:off x="2088350" y="1790025"/>
            <a:ext cx="2125200" cy="9741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Scaled tube or system of tubes with low air pressure</a:t>
            </a:r>
            <a:endParaRPr>
              <a:solidFill>
                <a:schemeClr val="lt2"/>
              </a:solidFill>
              <a:latin typeface="Fira Sans Condensed Light"/>
              <a:ea typeface="Fira Sans Condensed Light"/>
              <a:cs typeface="Fira Sans Condensed Light"/>
              <a:sym typeface="Fira Sans Condensed Light"/>
            </a:endParaRPr>
          </a:p>
        </p:txBody>
      </p:sp>
      <p:sp>
        <p:nvSpPr>
          <p:cNvPr id="1598" name="Google Shape;1598;p39"/>
          <p:cNvSpPr txBox="1"/>
          <p:nvPr/>
        </p:nvSpPr>
        <p:spPr>
          <a:xfrm>
            <a:off x="2088350" y="3320800"/>
            <a:ext cx="225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Travel 560 km route at speed of 1200 km/h in 35 minutes</a:t>
            </a:r>
            <a:endParaRPr>
              <a:solidFill>
                <a:schemeClr val="lt2"/>
              </a:solidFill>
              <a:latin typeface="Fira Sans Condensed Light"/>
              <a:ea typeface="Fira Sans Condensed Light"/>
              <a:cs typeface="Fira Sans Condensed Light"/>
              <a:sym typeface="Fira Sans Condensed Light"/>
            </a:endParaRPr>
          </a:p>
        </p:txBody>
      </p:sp>
      <p:grpSp>
        <p:nvGrpSpPr>
          <p:cNvPr id="1599" name="Google Shape;1599;p39"/>
          <p:cNvGrpSpPr/>
          <p:nvPr/>
        </p:nvGrpSpPr>
        <p:grpSpPr>
          <a:xfrm>
            <a:off x="1047565" y="1676257"/>
            <a:ext cx="635477" cy="633411"/>
            <a:chOff x="6039282" y="1042577"/>
            <a:chExt cx="734315" cy="731929"/>
          </a:xfrm>
        </p:grpSpPr>
        <p:sp>
          <p:nvSpPr>
            <p:cNvPr id="1600" name="Google Shape;1600;p3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39"/>
          <p:cNvGrpSpPr/>
          <p:nvPr/>
        </p:nvGrpSpPr>
        <p:grpSpPr>
          <a:xfrm>
            <a:off x="685928" y="1318008"/>
            <a:ext cx="1359588" cy="1359588"/>
            <a:chOff x="885403" y="1571142"/>
            <a:chExt cx="2598600" cy="2598600"/>
          </a:xfrm>
        </p:grpSpPr>
        <p:sp>
          <p:nvSpPr>
            <p:cNvPr id="1622" name="Google Shape;1622;p39"/>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9"/>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9"/>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39"/>
          <p:cNvGrpSpPr/>
          <p:nvPr/>
        </p:nvGrpSpPr>
        <p:grpSpPr>
          <a:xfrm>
            <a:off x="5175119" y="1676257"/>
            <a:ext cx="635477" cy="633411"/>
            <a:chOff x="6039282" y="1042577"/>
            <a:chExt cx="734315" cy="731929"/>
          </a:xfrm>
        </p:grpSpPr>
        <p:sp>
          <p:nvSpPr>
            <p:cNvPr id="1626" name="Google Shape;1626;p3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39"/>
          <p:cNvGrpSpPr/>
          <p:nvPr/>
        </p:nvGrpSpPr>
        <p:grpSpPr>
          <a:xfrm rot="9050597">
            <a:off x="4813463" y="1313173"/>
            <a:ext cx="1359571" cy="1359571"/>
            <a:chOff x="885403" y="1571142"/>
            <a:chExt cx="2598600" cy="2598600"/>
          </a:xfrm>
        </p:grpSpPr>
        <p:sp>
          <p:nvSpPr>
            <p:cNvPr id="1648" name="Google Shape;1648;p39"/>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39"/>
          <p:cNvGrpSpPr/>
          <p:nvPr/>
        </p:nvGrpSpPr>
        <p:grpSpPr>
          <a:xfrm>
            <a:off x="1047565" y="3210636"/>
            <a:ext cx="635477" cy="633411"/>
            <a:chOff x="6039282" y="1042577"/>
            <a:chExt cx="734315" cy="731929"/>
          </a:xfrm>
        </p:grpSpPr>
        <p:sp>
          <p:nvSpPr>
            <p:cNvPr id="1652" name="Google Shape;1652;p3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39"/>
          <p:cNvGrpSpPr/>
          <p:nvPr/>
        </p:nvGrpSpPr>
        <p:grpSpPr>
          <a:xfrm rot="3938964">
            <a:off x="686008" y="2852262"/>
            <a:ext cx="1359428" cy="1359428"/>
            <a:chOff x="885403" y="1571142"/>
            <a:chExt cx="2598600" cy="2598600"/>
          </a:xfrm>
        </p:grpSpPr>
        <p:sp>
          <p:nvSpPr>
            <p:cNvPr id="1674" name="Google Shape;1674;p39"/>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9"/>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39"/>
          <p:cNvGrpSpPr/>
          <p:nvPr/>
        </p:nvGrpSpPr>
        <p:grpSpPr>
          <a:xfrm>
            <a:off x="5175119" y="3210636"/>
            <a:ext cx="635477" cy="633411"/>
            <a:chOff x="6039282" y="1042577"/>
            <a:chExt cx="734315" cy="731929"/>
          </a:xfrm>
        </p:grpSpPr>
        <p:sp>
          <p:nvSpPr>
            <p:cNvPr id="1678" name="Google Shape;1678;p3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39"/>
          <p:cNvGrpSpPr/>
          <p:nvPr/>
        </p:nvGrpSpPr>
        <p:grpSpPr>
          <a:xfrm rot="-5079530">
            <a:off x="4813491" y="2852495"/>
            <a:ext cx="1359514" cy="1359514"/>
            <a:chOff x="885403" y="1571142"/>
            <a:chExt cx="2598600" cy="2598600"/>
          </a:xfrm>
        </p:grpSpPr>
        <p:sp>
          <p:nvSpPr>
            <p:cNvPr id="1700" name="Google Shape;1700;p39"/>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39"/>
          <p:cNvSpPr txBox="1"/>
          <p:nvPr/>
        </p:nvSpPr>
        <p:spPr>
          <a:xfrm>
            <a:off x="6238525" y="1790025"/>
            <a:ext cx="23079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White paper concept in 2013, </a:t>
            </a:r>
            <a:r>
              <a:rPr lang="en">
                <a:solidFill>
                  <a:schemeClr val="lt2"/>
                </a:solidFill>
                <a:latin typeface="Fira Sans Condensed Light"/>
                <a:ea typeface="Fira Sans Condensed Light"/>
                <a:cs typeface="Fira Sans Condensed Light"/>
                <a:sym typeface="Fira Sans Condensed Light"/>
              </a:rPr>
              <a:t>proposing</a:t>
            </a:r>
            <a:r>
              <a:rPr lang="en">
                <a:solidFill>
                  <a:schemeClr val="lt2"/>
                </a:solidFill>
                <a:latin typeface="Fira Sans Condensed Light"/>
                <a:ea typeface="Fira Sans Condensed Light"/>
                <a:cs typeface="Fira Sans Condensed Light"/>
                <a:sym typeface="Fira Sans Condensed Light"/>
              </a:rPr>
              <a:t> a route from Los Angeles to Bay Area</a:t>
            </a:r>
            <a:endParaRPr>
              <a:solidFill>
                <a:schemeClr val="lt2"/>
              </a:solidFill>
              <a:latin typeface="Fira Sans Condensed Light"/>
              <a:ea typeface="Fira Sans Condensed Light"/>
              <a:cs typeface="Fira Sans Condensed Light"/>
              <a:sym typeface="Fira Sans Condensed Light"/>
            </a:endParaRPr>
          </a:p>
        </p:txBody>
      </p:sp>
      <p:sp>
        <p:nvSpPr>
          <p:cNvPr id="1704" name="Google Shape;1704;p39"/>
          <p:cNvSpPr txBox="1"/>
          <p:nvPr/>
        </p:nvSpPr>
        <p:spPr>
          <a:xfrm>
            <a:off x="6238525"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In 2018, Boring Company spun out from Space X as separate entity.</a:t>
            </a:r>
            <a:endParaRPr>
              <a:solidFill>
                <a:schemeClr val="lt2"/>
              </a:solidFill>
              <a:latin typeface="Fira Sans Condensed Light"/>
              <a:ea typeface="Fira Sans Condensed Light"/>
              <a:cs typeface="Fira Sans Condensed Light"/>
              <a:sym typeface="Fira Sans Condensed Light"/>
            </a:endParaRPr>
          </a:p>
        </p:txBody>
      </p:sp>
      <p:sp>
        <p:nvSpPr>
          <p:cNvPr id="1705" name="Google Shape;1705;p39"/>
          <p:cNvSpPr txBox="1"/>
          <p:nvPr/>
        </p:nvSpPr>
        <p:spPr>
          <a:xfrm>
            <a:off x="2088350" y="1565500"/>
            <a:ext cx="26343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TRANSPORTATION SYSTEM</a:t>
            </a:r>
            <a:endParaRPr b="1" sz="1800">
              <a:solidFill>
                <a:schemeClr val="lt2"/>
              </a:solidFill>
              <a:latin typeface="Rajdhani"/>
              <a:ea typeface="Rajdhani"/>
              <a:cs typeface="Rajdhani"/>
              <a:sym typeface="Rajdhani"/>
            </a:endParaRPr>
          </a:p>
        </p:txBody>
      </p:sp>
      <p:sp>
        <p:nvSpPr>
          <p:cNvPr id="1706" name="Google Shape;1706;p39"/>
          <p:cNvSpPr txBox="1"/>
          <p:nvPr/>
        </p:nvSpPr>
        <p:spPr>
          <a:xfrm>
            <a:off x="2088350" y="30962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SYSTEM SPECS</a:t>
            </a:r>
            <a:endParaRPr b="1" sz="1800">
              <a:solidFill>
                <a:schemeClr val="lt2"/>
              </a:solidFill>
              <a:latin typeface="Rajdhani"/>
              <a:ea typeface="Rajdhani"/>
              <a:cs typeface="Rajdhani"/>
              <a:sym typeface="Rajdhani"/>
            </a:endParaRPr>
          </a:p>
        </p:txBody>
      </p:sp>
      <p:sp>
        <p:nvSpPr>
          <p:cNvPr id="1707" name="Google Shape;1707;p39"/>
          <p:cNvSpPr txBox="1"/>
          <p:nvPr/>
        </p:nvSpPr>
        <p:spPr>
          <a:xfrm>
            <a:off x="6238525" y="156550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IDEATION</a:t>
            </a:r>
            <a:endParaRPr b="1" sz="1800">
              <a:solidFill>
                <a:schemeClr val="lt2"/>
              </a:solidFill>
              <a:latin typeface="Rajdhani"/>
              <a:ea typeface="Rajdhani"/>
              <a:cs typeface="Rajdhani"/>
              <a:sym typeface="Rajdhani"/>
            </a:endParaRPr>
          </a:p>
        </p:txBody>
      </p:sp>
      <p:sp>
        <p:nvSpPr>
          <p:cNvPr id="1708" name="Google Shape;1708;p39"/>
          <p:cNvSpPr txBox="1"/>
          <p:nvPr/>
        </p:nvSpPr>
        <p:spPr>
          <a:xfrm>
            <a:off x="6238525" y="3096275"/>
            <a:ext cx="26343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OFFICIAL ESTABLISHMENT</a:t>
            </a:r>
            <a:endParaRPr b="1" sz="1800">
              <a:solidFill>
                <a:schemeClr val="lt2"/>
              </a:solidFill>
              <a:latin typeface="Rajdhani"/>
              <a:ea typeface="Rajdhani"/>
              <a:cs typeface="Rajdhani"/>
              <a:sym typeface="Rajdha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2" name="Shape 1712"/>
        <p:cNvGrpSpPr/>
        <p:nvPr/>
      </p:nvGrpSpPr>
      <p:grpSpPr>
        <a:xfrm>
          <a:off x="0" y="0"/>
          <a:ext cx="0" cy="0"/>
          <a:chOff x="0" y="0"/>
          <a:chExt cx="0" cy="0"/>
        </a:xfrm>
      </p:grpSpPr>
      <p:sp>
        <p:nvSpPr>
          <p:cNvPr id="1713" name="Google Shape;1713;p4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Elon Musk and crypto</a:t>
            </a:r>
            <a:endParaRPr/>
          </a:p>
        </p:txBody>
      </p:sp>
      <p:sp>
        <p:nvSpPr>
          <p:cNvPr id="1714" name="Google Shape;1714;p40"/>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York Time reporter</a:t>
            </a:r>
            <a:endParaRPr/>
          </a:p>
        </p:txBody>
      </p:sp>
      <p:sp>
        <p:nvSpPr>
          <p:cNvPr id="1715" name="Google Shape;1715;p40"/>
          <p:cNvSpPr txBox="1"/>
          <p:nvPr>
            <p:ph idx="2" type="title"/>
          </p:nvPr>
        </p:nvSpPr>
        <p:spPr>
          <a:xfrm>
            <a:off x="4849177" y="1001125"/>
            <a:ext cx="2653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1716" name="Google Shape;1716;p40"/>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Elon Musk</a:t>
            </a:r>
            <a:endParaRPr>
              <a:latin typeface="Rajdhani"/>
              <a:ea typeface="Rajdhani"/>
              <a:cs typeface="Rajdhani"/>
              <a:sym typeface="Rajdhani"/>
            </a:endParaRPr>
          </a:p>
        </p:txBody>
      </p:sp>
      <p:pic>
        <p:nvPicPr>
          <p:cNvPr id="106" name="Google Shape;106;p23"/>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0" name="Shape 1720"/>
        <p:cNvGrpSpPr/>
        <p:nvPr/>
      </p:nvGrpSpPr>
      <p:grpSpPr>
        <a:xfrm>
          <a:off x="0" y="0"/>
          <a:ext cx="0" cy="0"/>
          <a:chOff x="0" y="0"/>
          <a:chExt cx="0" cy="0"/>
        </a:xfrm>
      </p:grpSpPr>
      <p:sp>
        <p:nvSpPr>
          <p:cNvPr id="1721" name="Google Shape;1721;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DogeCoin Tweet</a:t>
            </a:r>
            <a:endParaRPr/>
          </a:p>
        </p:txBody>
      </p:sp>
      <p:grpSp>
        <p:nvGrpSpPr>
          <p:cNvPr id="1722" name="Google Shape;1722;p41"/>
          <p:cNvGrpSpPr/>
          <p:nvPr/>
        </p:nvGrpSpPr>
        <p:grpSpPr>
          <a:xfrm>
            <a:off x="656395" y="1676343"/>
            <a:ext cx="3533290" cy="2691052"/>
            <a:chOff x="3578510" y="1419647"/>
            <a:chExt cx="4021500" cy="3062887"/>
          </a:xfrm>
        </p:grpSpPr>
        <p:sp>
          <p:nvSpPr>
            <p:cNvPr id="1723" name="Google Shape;1723;p41"/>
            <p:cNvSpPr/>
            <p:nvPr/>
          </p:nvSpPr>
          <p:spPr>
            <a:xfrm>
              <a:off x="3716658" y="1548119"/>
              <a:ext cx="3748500" cy="2285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3578510" y="1419647"/>
              <a:ext cx="4021500" cy="2544300"/>
            </a:xfrm>
            <a:prstGeom prst="roundRect">
              <a:avLst>
                <a:gd fmla="val 385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41"/>
            <p:cNvGrpSpPr/>
            <p:nvPr/>
          </p:nvGrpSpPr>
          <p:grpSpPr>
            <a:xfrm>
              <a:off x="3605853" y="1447364"/>
              <a:ext cx="3966900" cy="3035170"/>
              <a:chOff x="3605853" y="1447364"/>
              <a:chExt cx="3966900" cy="3035170"/>
            </a:xfrm>
          </p:grpSpPr>
          <p:sp>
            <p:nvSpPr>
              <p:cNvPr id="1726" name="Google Shape;1726;p41"/>
              <p:cNvSpPr/>
              <p:nvPr/>
            </p:nvSpPr>
            <p:spPr>
              <a:xfrm>
                <a:off x="3605853" y="1447364"/>
                <a:ext cx="3966900" cy="2488800"/>
              </a:xfrm>
              <a:prstGeom prst="roundRect">
                <a:avLst>
                  <a:gd fmla="val 3282"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1728" name="Google Shape;1728;p41"/>
            <p:cNvCxnSpPr/>
            <p:nvPr/>
          </p:nvCxnSpPr>
          <p:spPr>
            <a:xfrm>
              <a:off x="4915750" y="4433452"/>
              <a:ext cx="1353300" cy="0"/>
            </a:xfrm>
            <a:prstGeom prst="straightConnector1">
              <a:avLst/>
            </a:prstGeom>
            <a:noFill/>
            <a:ln cap="flat" cmpd="sng" w="19050">
              <a:solidFill>
                <a:schemeClr val="lt2"/>
              </a:solidFill>
              <a:prstDash val="solid"/>
              <a:round/>
              <a:headEnd len="med" w="med" type="none"/>
              <a:tailEnd len="med" w="med" type="none"/>
            </a:ln>
          </p:spPr>
        </p:cxnSp>
      </p:grpSp>
      <p:cxnSp>
        <p:nvCxnSpPr>
          <p:cNvPr id="1729" name="Google Shape;1729;p41"/>
          <p:cNvCxnSpPr/>
          <p:nvPr/>
        </p:nvCxnSpPr>
        <p:spPr>
          <a:xfrm>
            <a:off x="4452625" y="2477900"/>
            <a:ext cx="0" cy="630600"/>
          </a:xfrm>
          <a:prstGeom prst="straightConnector1">
            <a:avLst/>
          </a:prstGeom>
          <a:noFill/>
          <a:ln cap="flat" cmpd="sng" w="19050">
            <a:solidFill>
              <a:schemeClr val="lt2"/>
            </a:solidFill>
            <a:prstDash val="solid"/>
            <a:round/>
            <a:headEnd len="med" w="med" type="oval"/>
            <a:tailEnd len="med" w="med" type="oval"/>
          </a:ln>
        </p:spPr>
      </p:cxnSp>
      <p:pic>
        <p:nvPicPr>
          <p:cNvPr id="1730" name="Google Shape;1730;p41"/>
          <p:cNvPicPr preferRelativeResize="0"/>
          <p:nvPr/>
        </p:nvPicPr>
        <p:blipFill rotWithShape="1">
          <a:blip r:embed="rId4">
            <a:alphaModFix/>
          </a:blip>
          <a:srcRect b="0" l="-1940" r="1940" t="0"/>
          <a:stretch/>
        </p:blipFill>
        <p:spPr>
          <a:xfrm>
            <a:off x="4499225" y="2468425"/>
            <a:ext cx="4572000" cy="716272"/>
          </a:xfrm>
          <a:prstGeom prst="rect">
            <a:avLst/>
          </a:prstGeom>
          <a:noFill/>
          <a:ln>
            <a:noFill/>
          </a:ln>
        </p:spPr>
      </p:pic>
      <p:pic>
        <p:nvPicPr>
          <p:cNvPr id="1731" name="Google Shape;1731;p41"/>
          <p:cNvPicPr preferRelativeResize="0"/>
          <p:nvPr/>
        </p:nvPicPr>
        <p:blipFill rotWithShape="1">
          <a:blip r:embed="rId5">
            <a:alphaModFix/>
          </a:blip>
          <a:srcRect b="0" l="11073" r="17436" t="53187"/>
          <a:stretch/>
        </p:blipFill>
        <p:spPr>
          <a:xfrm>
            <a:off x="789075" y="1939300"/>
            <a:ext cx="3267925" cy="1707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5" name="Shape 1735"/>
        <p:cNvGrpSpPr/>
        <p:nvPr/>
      </p:nvGrpSpPr>
      <p:grpSpPr>
        <a:xfrm>
          <a:off x="0" y="0"/>
          <a:ext cx="0" cy="0"/>
          <a:chOff x="0" y="0"/>
          <a:chExt cx="0" cy="0"/>
        </a:xfrm>
      </p:grpSpPr>
      <p:sp>
        <p:nvSpPr>
          <p:cNvPr id="1736" name="Google Shape;1736;p42"/>
          <p:cNvSpPr txBox="1"/>
          <p:nvPr>
            <p:ph type="title"/>
          </p:nvPr>
        </p:nvSpPr>
        <p:spPr>
          <a:xfrm>
            <a:off x="720100" y="5098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Tesla and Bitcoin</a:t>
            </a:r>
            <a:endParaRPr sz="3000"/>
          </a:p>
        </p:txBody>
      </p:sp>
      <p:pic>
        <p:nvPicPr>
          <p:cNvPr id="1737" name="Google Shape;1737;p42"/>
          <p:cNvPicPr preferRelativeResize="0"/>
          <p:nvPr/>
        </p:nvPicPr>
        <p:blipFill>
          <a:blip r:embed="rId4">
            <a:alphaModFix/>
          </a:blip>
          <a:stretch>
            <a:fillRect/>
          </a:stretch>
        </p:blipFill>
        <p:spPr>
          <a:xfrm>
            <a:off x="360225" y="1390800"/>
            <a:ext cx="3941599" cy="2874575"/>
          </a:xfrm>
          <a:prstGeom prst="rect">
            <a:avLst/>
          </a:prstGeom>
          <a:noFill/>
          <a:ln>
            <a:noFill/>
          </a:ln>
        </p:spPr>
      </p:pic>
      <p:pic>
        <p:nvPicPr>
          <p:cNvPr id="1738" name="Google Shape;1738;p42"/>
          <p:cNvPicPr preferRelativeResize="0"/>
          <p:nvPr/>
        </p:nvPicPr>
        <p:blipFill>
          <a:blip r:embed="rId5">
            <a:alphaModFix/>
          </a:blip>
          <a:stretch>
            <a:fillRect/>
          </a:stretch>
        </p:blipFill>
        <p:spPr>
          <a:xfrm>
            <a:off x="4454224" y="1382125"/>
            <a:ext cx="4537375" cy="1164054"/>
          </a:xfrm>
          <a:prstGeom prst="rect">
            <a:avLst/>
          </a:prstGeom>
          <a:noFill/>
          <a:ln>
            <a:noFill/>
          </a:ln>
        </p:spPr>
      </p:pic>
      <p:pic>
        <p:nvPicPr>
          <p:cNvPr id="1739" name="Google Shape;1739;p42"/>
          <p:cNvPicPr preferRelativeResize="0"/>
          <p:nvPr/>
        </p:nvPicPr>
        <p:blipFill rotWithShape="1">
          <a:blip r:embed="rId6">
            <a:alphaModFix/>
          </a:blip>
          <a:srcRect b="23599" l="0" r="0" t="0"/>
          <a:stretch/>
        </p:blipFill>
        <p:spPr>
          <a:xfrm>
            <a:off x="4455950" y="2575601"/>
            <a:ext cx="4189975" cy="169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3" name="Shape 1743"/>
        <p:cNvGrpSpPr/>
        <p:nvPr/>
      </p:nvGrpSpPr>
      <p:grpSpPr>
        <a:xfrm>
          <a:off x="0" y="0"/>
          <a:ext cx="0" cy="0"/>
          <a:chOff x="0" y="0"/>
          <a:chExt cx="0" cy="0"/>
        </a:xfrm>
      </p:grpSpPr>
      <p:sp>
        <p:nvSpPr>
          <p:cNvPr id="1744" name="Google Shape;1744;p43"/>
          <p:cNvSpPr txBox="1"/>
          <p:nvPr>
            <p:ph idx="4294967295" type="subTitle"/>
          </p:nvPr>
        </p:nvSpPr>
        <p:spPr>
          <a:xfrm>
            <a:off x="860625" y="2058961"/>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Focus on the impact of your dreams, not the odds</a:t>
            </a:r>
            <a:endParaRPr b="1" sz="1600">
              <a:latin typeface="Rajdhani"/>
              <a:ea typeface="Rajdhani"/>
              <a:cs typeface="Rajdhani"/>
              <a:sym typeface="Rajdhani"/>
            </a:endParaRPr>
          </a:p>
        </p:txBody>
      </p:sp>
      <p:sp>
        <p:nvSpPr>
          <p:cNvPr id="1745" name="Google Shape;1745;p4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Points and Conclusion</a:t>
            </a:r>
            <a:endParaRPr/>
          </a:p>
        </p:txBody>
      </p:sp>
      <p:grpSp>
        <p:nvGrpSpPr>
          <p:cNvPr id="1746" name="Google Shape;1746;p43"/>
          <p:cNvGrpSpPr/>
          <p:nvPr/>
        </p:nvGrpSpPr>
        <p:grpSpPr>
          <a:xfrm>
            <a:off x="3466895" y="1903046"/>
            <a:ext cx="2210395" cy="2090466"/>
            <a:chOff x="1040275" y="238125"/>
            <a:chExt cx="5538450" cy="5237950"/>
          </a:xfrm>
        </p:grpSpPr>
        <p:sp>
          <p:nvSpPr>
            <p:cNvPr id="1747" name="Google Shape;1747;p43"/>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3"/>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3"/>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3"/>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3"/>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3"/>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3"/>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3"/>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3"/>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3"/>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3"/>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3"/>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3"/>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3"/>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3"/>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3"/>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3"/>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3"/>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3"/>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3"/>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3"/>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3"/>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3"/>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3"/>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3"/>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3"/>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3"/>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3"/>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3"/>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3"/>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3"/>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3"/>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3"/>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3"/>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3"/>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3"/>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3"/>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2" name="Google Shape;1972;p43"/>
          <p:cNvCxnSpPr>
            <a:stCxn id="1973" idx="1"/>
          </p:cNvCxnSpPr>
          <p:nvPr/>
        </p:nvCxnSpPr>
        <p:spPr>
          <a:xfrm flipH="1">
            <a:off x="5172574" y="2047838"/>
            <a:ext cx="902400" cy="1941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1974" name="Google Shape;1974;p43"/>
          <p:cNvCxnSpPr>
            <a:stCxn id="1975" idx="1"/>
          </p:cNvCxnSpPr>
          <p:nvPr/>
        </p:nvCxnSpPr>
        <p:spPr>
          <a:xfrm rot="10800000">
            <a:off x="4590274" y="3202463"/>
            <a:ext cx="1484700" cy="4425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1976" name="Google Shape;1976;p43"/>
          <p:cNvCxnSpPr>
            <a:stCxn id="1977" idx="3"/>
          </p:cNvCxnSpPr>
          <p:nvPr/>
        </p:nvCxnSpPr>
        <p:spPr>
          <a:xfrm>
            <a:off x="3069225" y="2688200"/>
            <a:ext cx="841800" cy="0"/>
          </a:xfrm>
          <a:prstGeom prst="straightConnector1">
            <a:avLst/>
          </a:prstGeom>
          <a:noFill/>
          <a:ln cap="flat" cmpd="sng" w="19050">
            <a:solidFill>
              <a:schemeClr val="lt2"/>
            </a:solidFill>
            <a:prstDash val="solid"/>
            <a:round/>
            <a:headEnd len="med" w="med" type="oval"/>
            <a:tailEnd len="med" w="med" type="none"/>
          </a:ln>
        </p:spPr>
      </p:cxnSp>
      <p:sp>
        <p:nvSpPr>
          <p:cNvPr id="1978" name="Google Shape;1978;p43"/>
          <p:cNvSpPr txBox="1"/>
          <p:nvPr>
            <p:ph idx="4294967295" type="subTitle"/>
          </p:nvPr>
        </p:nvSpPr>
        <p:spPr>
          <a:xfrm>
            <a:off x="6074975" y="1603260"/>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Persistence Pays</a:t>
            </a:r>
            <a:endParaRPr b="1" sz="1600">
              <a:latin typeface="Rajdhani"/>
              <a:ea typeface="Rajdhani"/>
              <a:cs typeface="Rajdhani"/>
              <a:sym typeface="Rajdhani"/>
            </a:endParaRPr>
          </a:p>
        </p:txBody>
      </p:sp>
      <p:sp>
        <p:nvSpPr>
          <p:cNvPr id="1979" name="Google Shape;1979;p43"/>
          <p:cNvSpPr txBox="1"/>
          <p:nvPr>
            <p:ph idx="4294967295" type="subTitle"/>
          </p:nvPr>
        </p:nvSpPr>
        <p:spPr>
          <a:xfrm>
            <a:off x="6074975" y="29252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Talent can't compensate for a lousy personality</a:t>
            </a:r>
            <a:endParaRPr b="1" sz="1600">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3" name="Shape 1983"/>
        <p:cNvGrpSpPr/>
        <p:nvPr/>
      </p:nvGrpSpPr>
      <p:grpSpPr>
        <a:xfrm>
          <a:off x="0" y="0"/>
          <a:ext cx="0" cy="0"/>
          <a:chOff x="0" y="0"/>
          <a:chExt cx="0" cy="0"/>
        </a:xfrm>
      </p:grpSpPr>
      <p:sp>
        <p:nvSpPr>
          <p:cNvPr id="1984" name="Google Shape;1984;p44"/>
          <p:cNvSpPr txBox="1"/>
          <p:nvPr>
            <p:ph type="title"/>
          </p:nvPr>
        </p:nvSpPr>
        <p:spPr>
          <a:xfrm>
            <a:off x="563500" y="1418700"/>
            <a:ext cx="8020500" cy="23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a:t>
            </a:r>
            <a:endParaRPr/>
          </a:p>
          <a:p>
            <a:pPr indent="0" lvl="0" marL="0" rtl="0" algn="l">
              <a:spcBef>
                <a:spcPts val="0"/>
              </a:spcBef>
              <a:spcAft>
                <a:spcPts val="0"/>
              </a:spcAft>
              <a:buNone/>
            </a:pPr>
            <a:r>
              <a:rPr lang="en"/>
              <a:t>Any Questions?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4"/>
          <p:cNvSpPr txBox="1"/>
          <p:nvPr>
            <p:ph type="title"/>
          </p:nvPr>
        </p:nvSpPr>
        <p:spPr>
          <a:xfrm>
            <a:off x="1816513" y="145262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Elon Musk</a:t>
            </a:r>
            <a:endParaRPr/>
          </a:p>
        </p:txBody>
      </p:sp>
      <p:sp>
        <p:nvSpPr>
          <p:cNvPr id="112" name="Google Shape;112;p24"/>
          <p:cNvSpPr txBox="1"/>
          <p:nvPr>
            <p:ph idx="1" type="subTitle"/>
          </p:nvPr>
        </p:nvSpPr>
        <p:spPr>
          <a:xfrm>
            <a:off x="1816512" y="1779575"/>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Entrepreneurial Journey</a:t>
            </a:r>
            <a:endParaRPr/>
          </a:p>
        </p:txBody>
      </p:sp>
      <p:sp>
        <p:nvSpPr>
          <p:cNvPr id="113" name="Google Shape;113;p24"/>
          <p:cNvSpPr txBox="1"/>
          <p:nvPr>
            <p:ph idx="2" type="title"/>
          </p:nvPr>
        </p:nvSpPr>
        <p:spPr>
          <a:xfrm>
            <a:off x="5150270" y="1455275"/>
            <a:ext cx="32943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Steve Davis</a:t>
            </a:r>
            <a:endParaRPr/>
          </a:p>
        </p:txBody>
      </p:sp>
      <p:sp>
        <p:nvSpPr>
          <p:cNvPr id="114" name="Google Shape;114;p24"/>
          <p:cNvSpPr txBox="1"/>
          <p:nvPr>
            <p:ph idx="3" type="subTitle"/>
          </p:nvPr>
        </p:nvSpPr>
        <p:spPr>
          <a:xfrm>
            <a:off x="5150287" y="1782238"/>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Corporate Journey with Musk</a:t>
            </a:r>
            <a:endParaRPr/>
          </a:p>
        </p:txBody>
      </p:sp>
      <p:sp>
        <p:nvSpPr>
          <p:cNvPr id="115" name="Google Shape;115;p24"/>
          <p:cNvSpPr txBox="1"/>
          <p:nvPr>
            <p:ph idx="4" type="title"/>
          </p:nvPr>
        </p:nvSpPr>
        <p:spPr>
          <a:xfrm>
            <a:off x="3073127" y="2877450"/>
            <a:ext cx="26580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Tosca Musk</a:t>
            </a:r>
            <a:endParaRPr/>
          </a:p>
        </p:txBody>
      </p:sp>
      <p:sp>
        <p:nvSpPr>
          <p:cNvPr id="116" name="Google Shape;116;p24"/>
          <p:cNvSpPr txBox="1"/>
          <p:nvPr>
            <p:ph idx="5" type="subTitle"/>
          </p:nvPr>
        </p:nvSpPr>
        <p:spPr>
          <a:xfrm>
            <a:off x="3073112" y="320440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Personal and Family Journey with Musk</a:t>
            </a:r>
            <a:endParaRPr/>
          </a:p>
        </p:txBody>
      </p:sp>
      <p:cxnSp>
        <p:nvCxnSpPr>
          <p:cNvPr id="117" name="Google Shape;117;p24"/>
          <p:cNvCxnSpPr/>
          <p:nvPr/>
        </p:nvCxnSpPr>
        <p:spPr>
          <a:xfrm>
            <a:off x="2940338"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18" name="Google Shape;118;p24"/>
          <p:cNvCxnSpPr/>
          <p:nvPr/>
        </p:nvCxnSpPr>
        <p:spPr>
          <a:xfrm>
            <a:off x="5029988" y="16202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19" name="Google Shape;119;p24"/>
          <p:cNvCxnSpPr/>
          <p:nvPr/>
        </p:nvCxnSpPr>
        <p:spPr>
          <a:xfrm>
            <a:off x="1685338" y="1620228"/>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Life - At Child</a:t>
            </a:r>
            <a:endParaRPr/>
          </a:p>
        </p:txBody>
      </p:sp>
      <p:pic>
        <p:nvPicPr>
          <p:cNvPr id="125" name="Google Shape;125;p25"/>
          <p:cNvPicPr preferRelativeResize="0"/>
          <p:nvPr/>
        </p:nvPicPr>
        <p:blipFill rotWithShape="1">
          <a:blip r:embed="rId4">
            <a:alphaModFix/>
          </a:blip>
          <a:srcRect b="0" l="25302" r="25297" t="0"/>
          <a:stretch/>
        </p:blipFill>
        <p:spPr>
          <a:xfrm>
            <a:off x="5268950" y="1356950"/>
            <a:ext cx="2845450" cy="3240024"/>
          </a:xfrm>
          <a:prstGeom prst="rect">
            <a:avLst/>
          </a:prstGeom>
          <a:noFill/>
          <a:ln>
            <a:noFill/>
          </a:ln>
        </p:spPr>
      </p:pic>
      <p:sp>
        <p:nvSpPr>
          <p:cNvPr id="126" name="Google Shape;126;p25"/>
          <p:cNvSpPr txBox="1"/>
          <p:nvPr>
            <p:ph idx="4294967295" type="subTitle"/>
          </p:nvPr>
        </p:nvSpPr>
        <p:spPr>
          <a:xfrm>
            <a:off x="493482" y="1270413"/>
            <a:ext cx="5367600" cy="32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Born 28, 1971, in Pretoria, South Africa</a:t>
            </a:r>
            <a:endParaRPr sz="2000">
              <a:latin typeface="Fira Sans Condensed"/>
              <a:ea typeface="Fira Sans Condensed"/>
              <a:cs typeface="Fira Sans Condensed"/>
              <a:sym typeface="Fira Sans Condensed"/>
            </a:endParaRPr>
          </a:p>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Unhappy childhood</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Parents divorced at 10</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Always bullied at school</a:t>
            </a:r>
            <a:endParaRPr sz="2000">
              <a:latin typeface="Fira Sans Condensed"/>
              <a:ea typeface="Fira Sans Condensed"/>
              <a:cs typeface="Fira Sans Condensed"/>
              <a:sym typeface="Fira Sans Condensed"/>
            </a:endParaRPr>
          </a:p>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Fascinated with Technology</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Created Blastar - a video game in the style of Space Invaders</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Sold the BASIC code for $500</a:t>
            </a:r>
            <a:endParaRPr sz="2000">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Life - At College</a:t>
            </a:r>
            <a:endParaRPr/>
          </a:p>
        </p:txBody>
      </p:sp>
      <p:pic>
        <p:nvPicPr>
          <p:cNvPr id="132" name="Google Shape;132;p26"/>
          <p:cNvPicPr preferRelativeResize="0"/>
          <p:nvPr/>
        </p:nvPicPr>
        <p:blipFill rotWithShape="1">
          <a:blip r:embed="rId4">
            <a:alphaModFix/>
          </a:blip>
          <a:srcRect b="0" l="25302" r="25297" t="0"/>
          <a:stretch/>
        </p:blipFill>
        <p:spPr>
          <a:xfrm>
            <a:off x="5268950" y="1356950"/>
            <a:ext cx="2845450" cy="3240024"/>
          </a:xfrm>
          <a:prstGeom prst="rect">
            <a:avLst/>
          </a:prstGeom>
          <a:noFill/>
          <a:ln>
            <a:noFill/>
          </a:ln>
        </p:spPr>
      </p:pic>
      <p:sp>
        <p:nvSpPr>
          <p:cNvPr id="133" name="Google Shape;133;p26"/>
          <p:cNvSpPr txBox="1"/>
          <p:nvPr>
            <p:ph idx="4294967295" type="subTitle"/>
          </p:nvPr>
        </p:nvSpPr>
        <p:spPr>
          <a:xfrm>
            <a:off x="493474" y="1270425"/>
            <a:ext cx="5907300" cy="32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Took Bachelor of Science in Physics and Bachelor of Arts in Economics from the Wharton School at UPenn</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While </a:t>
            </a:r>
            <a:r>
              <a:rPr lang="en" sz="2000">
                <a:latin typeface="Fira Sans Condensed"/>
                <a:ea typeface="Fira Sans Condensed"/>
                <a:cs typeface="Fira Sans Condensed"/>
                <a:sym typeface="Fira Sans Condensed"/>
              </a:rPr>
              <a:t>studying, he and a classmate turned a 10 bedroom house into a nightclub </a:t>
            </a:r>
            <a:endParaRPr sz="2000">
              <a:latin typeface="Fira Sans Condensed"/>
              <a:ea typeface="Fira Sans Condensed"/>
              <a:cs typeface="Fira Sans Condensed"/>
              <a:sym typeface="Fira Sans Condensed"/>
            </a:endParaRPr>
          </a:p>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Dropped out of his PHD program in </a:t>
            </a:r>
            <a:r>
              <a:rPr lang="en" sz="2000">
                <a:latin typeface="Fira Sans Condensed"/>
                <a:ea typeface="Fira Sans Condensed"/>
                <a:cs typeface="Fira Sans Condensed"/>
                <a:sym typeface="Fira Sans Condensed"/>
              </a:rPr>
              <a:t>applied physics at Stanford, 2 days after enrolling</a:t>
            </a:r>
            <a:endParaRPr sz="2000">
              <a:latin typeface="Fira Sans Condensed"/>
              <a:ea typeface="Fira Sans Condensed"/>
              <a:cs typeface="Fira Sans Condensed"/>
              <a:sym typeface="Fira Sans Condensed"/>
            </a:endParaRPr>
          </a:p>
          <a:p>
            <a:pPr indent="-355600" lvl="1" marL="9144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Developed Zip2 which late sold for $340M</a:t>
            </a:r>
            <a:endParaRPr sz="2000">
              <a:latin typeface="Fira Sans Condensed"/>
              <a:ea typeface="Fira Sans Condensed"/>
              <a:cs typeface="Fira Sans Condensed"/>
              <a:sym typeface="Fira Sans Condensed"/>
            </a:endParaRPr>
          </a:p>
          <a:p>
            <a:pPr indent="-355600" lvl="0" marL="457200" rtl="0" algn="l">
              <a:spcBef>
                <a:spcPts val="0"/>
              </a:spcBef>
              <a:spcAft>
                <a:spcPts val="0"/>
              </a:spcAft>
              <a:buSzPts val="2000"/>
              <a:buFont typeface="Fira Sans Condensed"/>
              <a:buChar char="●"/>
            </a:pPr>
            <a:r>
              <a:t/>
            </a:r>
            <a:endParaRPr sz="2000">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Life - Interesting Nugget</a:t>
            </a:r>
            <a:endParaRPr/>
          </a:p>
        </p:txBody>
      </p:sp>
      <p:sp>
        <p:nvSpPr>
          <p:cNvPr id="139" name="Google Shape;139;p27"/>
          <p:cNvSpPr txBox="1"/>
          <p:nvPr>
            <p:ph idx="4294967295" type="subTitle"/>
          </p:nvPr>
        </p:nvSpPr>
        <p:spPr>
          <a:xfrm>
            <a:off x="493474" y="1270425"/>
            <a:ext cx="5907300" cy="32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Fira Sans Condensed"/>
              <a:buChar char="●"/>
            </a:pPr>
            <a:r>
              <a:rPr lang="en" sz="2000">
                <a:latin typeface="Fira Sans Condensed"/>
                <a:ea typeface="Fira Sans Condensed"/>
                <a:cs typeface="Fira Sans Condensed"/>
                <a:sym typeface="Fira Sans Condensed"/>
              </a:rPr>
              <a:t>Obsession</a:t>
            </a:r>
            <a:r>
              <a:rPr lang="en" sz="2000">
                <a:latin typeface="Fira Sans Condensed"/>
                <a:ea typeface="Fira Sans Condensed"/>
                <a:cs typeface="Fira Sans Condensed"/>
                <a:sym typeface="Fira Sans Condensed"/>
              </a:rPr>
              <a:t> with Technology is so </a:t>
            </a:r>
            <a:r>
              <a:rPr lang="en" sz="2000">
                <a:latin typeface="Fira Sans Condensed"/>
                <a:ea typeface="Fira Sans Condensed"/>
                <a:cs typeface="Fira Sans Condensed"/>
                <a:sym typeface="Fira Sans Condensed"/>
              </a:rPr>
              <a:t>instance</a:t>
            </a:r>
            <a:r>
              <a:rPr lang="en" sz="2000">
                <a:latin typeface="Fira Sans Condensed"/>
                <a:ea typeface="Fira Sans Condensed"/>
                <a:cs typeface="Fira Sans Condensed"/>
                <a:sym typeface="Fira Sans Condensed"/>
              </a:rPr>
              <a:t> that he gave his newborn son an “sciency” name</a:t>
            </a:r>
            <a:endParaRPr sz="2000">
              <a:latin typeface="Fira Sans Condensed"/>
              <a:ea typeface="Fira Sans Condensed"/>
              <a:cs typeface="Fira Sans Condensed"/>
              <a:sym typeface="Fira Sans Condensed"/>
            </a:endParaRPr>
          </a:p>
          <a:p>
            <a:pPr indent="-374650" lvl="0" marL="457200" rtl="0" algn="l">
              <a:spcBef>
                <a:spcPts val="0"/>
              </a:spcBef>
              <a:spcAft>
                <a:spcPts val="0"/>
              </a:spcAft>
              <a:buSzPts val="2300"/>
              <a:buChar char="●"/>
            </a:pPr>
            <a:r>
              <a:rPr lang="en" sz="2300"/>
              <a:t>"X Æ A-12" </a:t>
            </a:r>
            <a:endParaRPr sz="2300"/>
          </a:p>
          <a:p>
            <a:pPr indent="-374650" lvl="0" marL="457200" rtl="0" algn="l">
              <a:spcBef>
                <a:spcPts val="1600"/>
              </a:spcBef>
              <a:spcAft>
                <a:spcPts val="1600"/>
              </a:spcAft>
              <a:buSzPts val="2300"/>
              <a:buChar char="●"/>
            </a:pPr>
            <a:r>
              <a:rPr lang="en" sz="2300"/>
              <a:t>Pronounced</a:t>
            </a:r>
            <a:r>
              <a:rPr lang="en" sz="2300"/>
              <a:t> as “X Ash A Twelve”</a:t>
            </a:r>
            <a:endParaRPr sz="2300"/>
          </a:p>
        </p:txBody>
      </p:sp>
      <p:pic>
        <p:nvPicPr>
          <p:cNvPr id="140" name="Google Shape;140;p27"/>
          <p:cNvPicPr preferRelativeResize="0"/>
          <p:nvPr/>
        </p:nvPicPr>
        <p:blipFill>
          <a:blip r:embed="rId4">
            <a:alphaModFix/>
          </a:blip>
          <a:stretch>
            <a:fillRect/>
          </a:stretch>
        </p:blipFill>
        <p:spPr>
          <a:xfrm>
            <a:off x="5353975" y="1903500"/>
            <a:ext cx="3709462" cy="32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330150" y="904850"/>
            <a:ext cx="43599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600"/>
              <a:t>Accomplishment</a:t>
            </a:r>
            <a:endParaRPr sz="4600"/>
          </a:p>
        </p:txBody>
      </p:sp>
      <p:sp>
        <p:nvSpPr>
          <p:cNvPr id="146" name="Google Shape;146;p28"/>
          <p:cNvSpPr txBox="1"/>
          <p:nvPr>
            <p:ph idx="2" type="title"/>
          </p:nvPr>
        </p:nvSpPr>
        <p:spPr>
          <a:xfrm>
            <a:off x="4849177" y="1001125"/>
            <a:ext cx="2653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147" name="Google Shape;147;p28"/>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9"/>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PayPal and X.com</a:t>
            </a:r>
            <a:endParaRPr sz="3000"/>
          </a:p>
        </p:txBody>
      </p:sp>
      <p:sp>
        <p:nvSpPr>
          <p:cNvPr id="153" name="Google Shape;153;p29"/>
          <p:cNvSpPr txBox="1"/>
          <p:nvPr>
            <p:ph idx="4294967295" type="subTitle"/>
          </p:nvPr>
        </p:nvSpPr>
        <p:spPr>
          <a:xfrm>
            <a:off x="1665951" y="1600273"/>
            <a:ext cx="2606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latin typeface="Fira Sans Condensed"/>
                <a:ea typeface="Fira Sans Condensed"/>
                <a:cs typeface="Fira Sans Condensed"/>
                <a:sym typeface="Fira Sans Condensed"/>
              </a:rPr>
              <a:t>Found X.com, online financial services and email payment</a:t>
            </a:r>
            <a:endParaRPr b="1" sz="1600">
              <a:latin typeface="Fira Sans Condensed"/>
              <a:ea typeface="Fira Sans Condensed"/>
              <a:cs typeface="Fira Sans Condensed"/>
              <a:sym typeface="Fira Sans Condensed"/>
            </a:endParaRPr>
          </a:p>
        </p:txBody>
      </p:sp>
      <p:sp>
        <p:nvSpPr>
          <p:cNvPr id="154" name="Google Shape;154;p29"/>
          <p:cNvSpPr txBox="1"/>
          <p:nvPr>
            <p:ph idx="4294967295" type="subTitle"/>
          </p:nvPr>
        </p:nvSpPr>
        <p:spPr>
          <a:xfrm>
            <a:off x="5829472" y="1778850"/>
            <a:ext cx="29274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latin typeface="Fira Sans Condensed"/>
                <a:ea typeface="Fira Sans Condensed"/>
                <a:cs typeface="Fira Sans Condensed"/>
                <a:sym typeface="Fira Sans Condensed"/>
              </a:rPr>
              <a:t>Merged with Confinity</a:t>
            </a:r>
            <a:endParaRPr b="1" sz="1800">
              <a:latin typeface="Fira Sans Condensed"/>
              <a:ea typeface="Fira Sans Condensed"/>
              <a:cs typeface="Fira Sans Condensed"/>
              <a:sym typeface="Fira Sans Condensed"/>
            </a:endParaRPr>
          </a:p>
        </p:txBody>
      </p:sp>
      <p:sp>
        <p:nvSpPr>
          <p:cNvPr id="155" name="Google Shape;155;p29"/>
          <p:cNvSpPr txBox="1"/>
          <p:nvPr>
            <p:ph idx="1" type="subTitle"/>
          </p:nvPr>
        </p:nvSpPr>
        <p:spPr>
          <a:xfrm>
            <a:off x="1665946" y="3374722"/>
            <a:ext cx="2255100" cy="7794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b="1" lang="en" sz="1800">
                <a:latin typeface="Fira Sans Condensed"/>
                <a:ea typeface="Fira Sans Condensed"/>
                <a:cs typeface="Fira Sans Condensed"/>
                <a:sym typeface="Fira Sans Condensed"/>
              </a:rPr>
              <a:t>Confinity own PayPal</a:t>
            </a:r>
            <a:endParaRPr b="1" sz="1800">
              <a:latin typeface="Fira Sans Condensed"/>
              <a:ea typeface="Fira Sans Condensed"/>
              <a:cs typeface="Fira Sans Condensed"/>
              <a:sym typeface="Fira Sans Condensed"/>
            </a:endParaRPr>
          </a:p>
        </p:txBody>
      </p:sp>
      <p:sp>
        <p:nvSpPr>
          <p:cNvPr id="156" name="Google Shape;156;p29"/>
          <p:cNvSpPr txBox="1"/>
          <p:nvPr>
            <p:ph idx="4294967295" type="subTitle"/>
          </p:nvPr>
        </p:nvSpPr>
        <p:spPr>
          <a:xfrm>
            <a:off x="5829487" y="3540247"/>
            <a:ext cx="22551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latin typeface="Fira Sans Condensed"/>
                <a:ea typeface="Fira Sans Condensed"/>
                <a:cs typeface="Fira Sans Condensed"/>
                <a:sym typeface="Fira Sans Condensed"/>
              </a:rPr>
              <a:t>Sacked from PayPal :(</a:t>
            </a:r>
            <a:endParaRPr b="1" sz="1800">
              <a:latin typeface="Fira Sans Condensed"/>
              <a:ea typeface="Fira Sans Condensed"/>
              <a:cs typeface="Fira Sans Condensed"/>
              <a:sym typeface="Fira Sans Condensed"/>
            </a:endParaRPr>
          </a:p>
        </p:txBody>
      </p:sp>
      <p:grpSp>
        <p:nvGrpSpPr>
          <p:cNvPr id="157" name="Google Shape;157;p29"/>
          <p:cNvGrpSpPr/>
          <p:nvPr/>
        </p:nvGrpSpPr>
        <p:grpSpPr>
          <a:xfrm>
            <a:off x="5220917" y="3552706"/>
            <a:ext cx="387737" cy="423277"/>
            <a:chOff x="1197950" y="238125"/>
            <a:chExt cx="5204525" cy="5219200"/>
          </a:xfrm>
        </p:grpSpPr>
        <p:sp>
          <p:nvSpPr>
            <p:cNvPr id="158" name="Google Shape;158;p29"/>
            <p:cNvSpPr/>
            <p:nvPr/>
          </p:nvSpPr>
          <p:spPr>
            <a:xfrm>
              <a:off x="1197950" y="1417325"/>
              <a:ext cx="1015325" cy="3126625"/>
            </a:xfrm>
            <a:custGeom>
              <a:rect b="b" l="l" r="r" t="t"/>
              <a:pathLst>
                <a:path extrusionOk="0" h="125065" w="40613">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p:nvPr/>
          </p:nvSpPr>
          <p:spPr>
            <a:xfrm>
              <a:off x="1431175" y="1951475"/>
              <a:ext cx="457525" cy="838350"/>
            </a:xfrm>
            <a:custGeom>
              <a:rect b="b" l="l" r="r" t="t"/>
              <a:pathLst>
                <a:path extrusionOk="0" h="33534" w="18301">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1431175" y="2923550"/>
              <a:ext cx="152525" cy="152525"/>
            </a:xfrm>
            <a:custGeom>
              <a:rect b="b" l="l" r="r" t="t"/>
              <a:pathLst>
                <a:path extrusionOk="0" h="6101" w="6101">
                  <a:moveTo>
                    <a:pt x="1" y="0"/>
                  </a:moveTo>
                  <a:lnTo>
                    <a:pt x="1" y="6100"/>
                  </a:lnTo>
                  <a:lnTo>
                    <a:pt x="6101" y="61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1736175" y="2923550"/>
              <a:ext cx="152525" cy="152525"/>
            </a:xfrm>
            <a:custGeom>
              <a:rect b="b" l="l" r="r" t="t"/>
              <a:pathLst>
                <a:path extrusionOk="0" h="6101" w="6101">
                  <a:moveTo>
                    <a:pt x="1" y="0"/>
                  </a:moveTo>
                  <a:lnTo>
                    <a:pt x="1" y="6100"/>
                  </a:lnTo>
                  <a:lnTo>
                    <a:pt x="6101" y="61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1197950" y="4686650"/>
              <a:ext cx="233250" cy="152525"/>
            </a:xfrm>
            <a:custGeom>
              <a:rect b="b" l="l" r="r" t="t"/>
              <a:pathLst>
                <a:path extrusionOk="0" h="6101" w="9330">
                  <a:moveTo>
                    <a:pt x="1" y="0"/>
                  </a:moveTo>
                  <a:lnTo>
                    <a:pt x="1"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1197950" y="4996525"/>
              <a:ext cx="233250" cy="152525"/>
            </a:xfrm>
            <a:custGeom>
              <a:rect b="b" l="l" r="r" t="t"/>
              <a:pathLst>
                <a:path extrusionOk="0" h="6101" w="9330">
                  <a:moveTo>
                    <a:pt x="1" y="1"/>
                  </a:moveTo>
                  <a:lnTo>
                    <a:pt x="1" y="6101"/>
                  </a:lnTo>
                  <a:lnTo>
                    <a:pt x="9330" y="6101"/>
                  </a:lnTo>
                  <a:lnTo>
                    <a:pt x="9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1197950" y="5304800"/>
              <a:ext cx="233250" cy="152525"/>
            </a:xfrm>
            <a:custGeom>
              <a:rect b="b" l="l" r="r" t="t"/>
              <a:pathLst>
                <a:path extrusionOk="0" h="6101" w="9330">
                  <a:moveTo>
                    <a:pt x="1" y="0"/>
                  </a:moveTo>
                  <a:lnTo>
                    <a:pt x="1"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1197950" y="3626500"/>
              <a:ext cx="80750" cy="152525"/>
            </a:xfrm>
            <a:custGeom>
              <a:rect b="b" l="l" r="r" t="t"/>
              <a:pathLst>
                <a:path extrusionOk="0" h="6101" w="3230">
                  <a:moveTo>
                    <a:pt x="1" y="1"/>
                  </a:moveTo>
                  <a:lnTo>
                    <a:pt x="1" y="6100"/>
                  </a:lnTo>
                  <a:lnTo>
                    <a:pt x="3230" y="6100"/>
                  </a:lnTo>
                  <a:lnTo>
                    <a:pt x="3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1202850" y="558600"/>
              <a:ext cx="152525" cy="706250"/>
            </a:xfrm>
            <a:custGeom>
              <a:rect b="b" l="l" r="r" t="t"/>
              <a:pathLst>
                <a:path extrusionOk="0" h="28250" w="6101">
                  <a:moveTo>
                    <a:pt x="0" y="1"/>
                  </a:moveTo>
                  <a:lnTo>
                    <a:pt x="0" y="28249"/>
                  </a:lnTo>
                  <a:lnTo>
                    <a:pt x="6100" y="28249"/>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1202850" y="238125"/>
              <a:ext cx="152525" cy="168000"/>
            </a:xfrm>
            <a:custGeom>
              <a:rect b="b" l="l" r="r" t="t"/>
              <a:pathLst>
                <a:path extrusionOk="0" h="6720" w="6101">
                  <a:moveTo>
                    <a:pt x="0" y="0"/>
                  </a:moveTo>
                  <a:lnTo>
                    <a:pt x="0" y="6720"/>
                  </a:lnTo>
                  <a:lnTo>
                    <a:pt x="6100" y="672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5387150" y="1417325"/>
              <a:ext cx="1015325" cy="3126625"/>
            </a:xfrm>
            <a:custGeom>
              <a:rect b="b" l="l" r="r" t="t"/>
              <a:pathLst>
                <a:path extrusionOk="0" h="125065" w="40613">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5711725" y="1951475"/>
              <a:ext cx="457525" cy="838350"/>
            </a:xfrm>
            <a:custGeom>
              <a:rect b="b" l="l" r="r" t="t"/>
              <a:pathLst>
                <a:path extrusionOk="0" h="33534" w="18301">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6016725" y="2923550"/>
              <a:ext cx="152525" cy="152525"/>
            </a:xfrm>
            <a:custGeom>
              <a:rect b="b" l="l" r="r" t="t"/>
              <a:pathLst>
                <a:path extrusionOk="0" h="6101" w="6101">
                  <a:moveTo>
                    <a:pt x="0" y="0"/>
                  </a:moveTo>
                  <a:lnTo>
                    <a:pt x="0" y="6100"/>
                  </a:lnTo>
                  <a:lnTo>
                    <a:pt x="6100" y="61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5711725" y="2923550"/>
              <a:ext cx="152525" cy="152525"/>
            </a:xfrm>
            <a:custGeom>
              <a:rect b="b" l="l" r="r" t="t"/>
              <a:pathLst>
                <a:path extrusionOk="0" h="6101" w="6101">
                  <a:moveTo>
                    <a:pt x="1" y="0"/>
                  </a:moveTo>
                  <a:lnTo>
                    <a:pt x="1" y="6100"/>
                  </a:lnTo>
                  <a:lnTo>
                    <a:pt x="6100" y="61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6169225" y="4686650"/>
              <a:ext cx="233250" cy="152525"/>
            </a:xfrm>
            <a:custGeom>
              <a:rect b="b" l="l" r="r" t="t"/>
              <a:pathLst>
                <a:path extrusionOk="0" h="6101" w="9330">
                  <a:moveTo>
                    <a:pt x="0" y="0"/>
                  </a:moveTo>
                  <a:lnTo>
                    <a:pt x="0"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6169225" y="4996525"/>
              <a:ext cx="233250" cy="152525"/>
            </a:xfrm>
            <a:custGeom>
              <a:rect b="b" l="l" r="r" t="t"/>
              <a:pathLst>
                <a:path extrusionOk="0" h="6101" w="9330">
                  <a:moveTo>
                    <a:pt x="0" y="1"/>
                  </a:moveTo>
                  <a:lnTo>
                    <a:pt x="0" y="6101"/>
                  </a:lnTo>
                  <a:lnTo>
                    <a:pt x="9330" y="6101"/>
                  </a:lnTo>
                  <a:lnTo>
                    <a:pt x="9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6169225" y="5304800"/>
              <a:ext cx="233250" cy="152525"/>
            </a:xfrm>
            <a:custGeom>
              <a:rect b="b" l="l" r="r" t="t"/>
              <a:pathLst>
                <a:path extrusionOk="0" h="6101" w="9330">
                  <a:moveTo>
                    <a:pt x="0" y="0"/>
                  </a:moveTo>
                  <a:lnTo>
                    <a:pt x="0"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6321725" y="3626500"/>
              <a:ext cx="80750" cy="152525"/>
            </a:xfrm>
            <a:custGeom>
              <a:rect b="b" l="l" r="r" t="t"/>
              <a:pathLst>
                <a:path extrusionOk="0" h="6101" w="3230">
                  <a:moveTo>
                    <a:pt x="0" y="1"/>
                  </a:moveTo>
                  <a:lnTo>
                    <a:pt x="0" y="6100"/>
                  </a:lnTo>
                  <a:lnTo>
                    <a:pt x="3230" y="6100"/>
                  </a:lnTo>
                  <a:lnTo>
                    <a:pt x="3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6245050" y="558600"/>
              <a:ext cx="152525" cy="706250"/>
            </a:xfrm>
            <a:custGeom>
              <a:rect b="b" l="l" r="r" t="t"/>
              <a:pathLst>
                <a:path extrusionOk="0" h="28250" w="6101">
                  <a:moveTo>
                    <a:pt x="1" y="1"/>
                  </a:moveTo>
                  <a:lnTo>
                    <a:pt x="1" y="28249"/>
                  </a:lnTo>
                  <a:lnTo>
                    <a:pt x="6101" y="28249"/>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6245050" y="238125"/>
              <a:ext cx="152525" cy="168000"/>
            </a:xfrm>
            <a:custGeom>
              <a:rect b="b" l="l" r="r" t="t"/>
              <a:pathLst>
                <a:path extrusionOk="0" h="6720" w="6101">
                  <a:moveTo>
                    <a:pt x="1" y="0"/>
                  </a:moveTo>
                  <a:lnTo>
                    <a:pt x="1" y="6720"/>
                  </a:lnTo>
                  <a:lnTo>
                    <a:pt x="6101" y="672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2327425" y="3608550"/>
              <a:ext cx="152500" cy="152525"/>
            </a:xfrm>
            <a:custGeom>
              <a:rect b="b" l="l" r="r" t="t"/>
              <a:pathLst>
                <a:path extrusionOk="0" h="6101" w="6100">
                  <a:moveTo>
                    <a:pt x="0" y="1"/>
                  </a:moveTo>
                  <a:lnTo>
                    <a:pt x="0" y="6101"/>
                  </a:lnTo>
                  <a:lnTo>
                    <a:pt x="6100" y="6101"/>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26324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47478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50528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2937400" y="3379400"/>
              <a:ext cx="1677500" cy="610025"/>
            </a:xfrm>
            <a:custGeom>
              <a:rect b="b" l="l" r="r" t="t"/>
              <a:pathLst>
                <a:path extrusionOk="0" h="24401" w="6710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2618550" y="2159425"/>
              <a:ext cx="152525" cy="610025"/>
            </a:xfrm>
            <a:custGeom>
              <a:rect b="b" l="l" r="r" t="t"/>
              <a:pathLst>
                <a:path extrusionOk="0" h="24401" w="6101">
                  <a:moveTo>
                    <a:pt x="0" y="0"/>
                  </a:moveTo>
                  <a:lnTo>
                    <a:pt x="0" y="24400"/>
                  </a:lnTo>
                  <a:lnTo>
                    <a:pt x="6100" y="244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3991025" y="2159425"/>
              <a:ext cx="152525" cy="610025"/>
            </a:xfrm>
            <a:custGeom>
              <a:rect b="b" l="l" r="r" t="t"/>
              <a:pathLst>
                <a:path extrusionOk="0" h="24401" w="6101">
                  <a:moveTo>
                    <a:pt x="1" y="0"/>
                  </a:moveTo>
                  <a:lnTo>
                    <a:pt x="1" y="24400"/>
                  </a:lnTo>
                  <a:lnTo>
                    <a:pt x="6101" y="244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4296025" y="2159425"/>
              <a:ext cx="152525" cy="610025"/>
            </a:xfrm>
            <a:custGeom>
              <a:rect b="b" l="l" r="r" t="t"/>
              <a:pathLst>
                <a:path extrusionOk="0" h="24401" w="6101">
                  <a:moveTo>
                    <a:pt x="0" y="0"/>
                  </a:moveTo>
                  <a:lnTo>
                    <a:pt x="0" y="24400"/>
                  </a:lnTo>
                  <a:lnTo>
                    <a:pt x="6100" y="244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2923550"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3456875" y="2159425"/>
              <a:ext cx="381675" cy="610025"/>
            </a:xfrm>
            <a:custGeom>
              <a:rect b="b" l="l" r="r" t="t"/>
              <a:pathLst>
                <a:path extrusionOk="0" h="24401" w="15267">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4601025"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9"/>
          <p:cNvGrpSpPr/>
          <p:nvPr/>
        </p:nvGrpSpPr>
        <p:grpSpPr>
          <a:xfrm>
            <a:off x="5220997" y="1778558"/>
            <a:ext cx="387581" cy="422755"/>
            <a:chOff x="1195500" y="238125"/>
            <a:chExt cx="5209425" cy="5219200"/>
          </a:xfrm>
        </p:grpSpPr>
        <p:sp>
          <p:nvSpPr>
            <p:cNvPr id="190" name="Google Shape;190;p29"/>
            <p:cNvSpPr/>
            <p:nvPr/>
          </p:nvSpPr>
          <p:spPr>
            <a:xfrm>
              <a:off x="2651175" y="2689500"/>
              <a:ext cx="2460375" cy="2767825"/>
            </a:xfrm>
            <a:custGeom>
              <a:rect b="b" l="l" r="r" t="t"/>
              <a:pathLst>
                <a:path extrusionOk="0" h="110713" w="98415">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3111100" y="774700"/>
              <a:ext cx="1531525" cy="1531525"/>
            </a:xfrm>
            <a:custGeom>
              <a:rect b="b" l="l" r="r" t="t"/>
              <a:pathLst>
                <a:path extrusionOk="0" h="61261" w="61261">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3800200" y="1463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3800200" y="3914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2996950" y="679300"/>
              <a:ext cx="216125" cy="216950"/>
            </a:xfrm>
            <a:custGeom>
              <a:rect b="b" l="l" r="r" t="t"/>
              <a:pathLst>
                <a:path extrusionOk="0" h="8678" w="8645">
                  <a:moveTo>
                    <a:pt x="4306" y="0"/>
                  </a:moveTo>
                  <a:lnTo>
                    <a:pt x="0" y="4339"/>
                  </a:lnTo>
                  <a:lnTo>
                    <a:pt x="4306" y="8677"/>
                  </a:lnTo>
                  <a:lnTo>
                    <a:pt x="8644" y="4339"/>
                  </a:lnTo>
                  <a:lnTo>
                    <a:pt x="43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2708250" y="14825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2996950" y="2223025"/>
              <a:ext cx="216125" cy="216950"/>
            </a:xfrm>
            <a:custGeom>
              <a:rect b="b" l="l" r="r" t="t"/>
              <a:pathLst>
                <a:path extrusionOk="0" h="8678" w="8645">
                  <a:moveTo>
                    <a:pt x="4306" y="1"/>
                  </a:moveTo>
                  <a:lnTo>
                    <a:pt x="0" y="4339"/>
                  </a:lnTo>
                  <a:lnTo>
                    <a:pt x="4306" y="8678"/>
                  </a:lnTo>
                  <a:lnTo>
                    <a:pt x="8644" y="4339"/>
                  </a:lnTo>
                  <a:lnTo>
                    <a:pt x="4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3800200" y="25745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4539850" y="2223025"/>
              <a:ext cx="216950" cy="216950"/>
            </a:xfrm>
            <a:custGeom>
              <a:rect b="b" l="l" r="r" t="t"/>
              <a:pathLst>
                <a:path extrusionOk="0" h="8678" w="8678">
                  <a:moveTo>
                    <a:pt x="4339" y="1"/>
                  </a:moveTo>
                  <a:lnTo>
                    <a:pt x="1" y="4339"/>
                  </a:lnTo>
                  <a:lnTo>
                    <a:pt x="4339" y="8678"/>
                  </a:lnTo>
                  <a:lnTo>
                    <a:pt x="8678"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4891325" y="14825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4539850" y="679300"/>
              <a:ext cx="216950" cy="216950"/>
            </a:xfrm>
            <a:custGeom>
              <a:rect b="b" l="l" r="r" t="t"/>
              <a:pathLst>
                <a:path extrusionOk="0" h="8678" w="8678">
                  <a:moveTo>
                    <a:pt x="4339" y="0"/>
                  </a:moveTo>
                  <a:lnTo>
                    <a:pt x="1" y="4339"/>
                  </a:lnTo>
                  <a:lnTo>
                    <a:pt x="4339" y="8677"/>
                  </a:lnTo>
                  <a:lnTo>
                    <a:pt x="8678"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3497650" y="1161250"/>
              <a:ext cx="216950" cy="216950"/>
            </a:xfrm>
            <a:custGeom>
              <a:rect b="b" l="l" r="r" t="t"/>
              <a:pathLst>
                <a:path extrusionOk="0" h="8678" w="8678">
                  <a:moveTo>
                    <a:pt x="4339" y="1"/>
                  </a:moveTo>
                  <a:lnTo>
                    <a:pt x="1" y="4339"/>
                  </a:lnTo>
                  <a:lnTo>
                    <a:pt x="4339" y="8678"/>
                  </a:lnTo>
                  <a:lnTo>
                    <a:pt x="8677"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4039150" y="1702750"/>
              <a:ext cx="216950" cy="216950"/>
            </a:xfrm>
            <a:custGeom>
              <a:rect b="b" l="l" r="r" t="t"/>
              <a:pathLst>
                <a:path extrusionOk="0" h="8678" w="8678">
                  <a:moveTo>
                    <a:pt x="4339" y="0"/>
                  </a:moveTo>
                  <a:lnTo>
                    <a:pt x="0" y="4339"/>
                  </a:lnTo>
                  <a:lnTo>
                    <a:pt x="4339" y="8677"/>
                  </a:lnTo>
                  <a:lnTo>
                    <a:pt x="8677"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3497650" y="1702750"/>
              <a:ext cx="216950" cy="216950"/>
            </a:xfrm>
            <a:custGeom>
              <a:rect b="b" l="l" r="r" t="t"/>
              <a:pathLst>
                <a:path extrusionOk="0" h="8678" w="8678">
                  <a:moveTo>
                    <a:pt x="4339" y="0"/>
                  </a:moveTo>
                  <a:lnTo>
                    <a:pt x="1" y="4339"/>
                  </a:lnTo>
                  <a:lnTo>
                    <a:pt x="4339" y="8677"/>
                  </a:lnTo>
                  <a:lnTo>
                    <a:pt x="8677"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4039150" y="1161250"/>
              <a:ext cx="216950" cy="216950"/>
            </a:xfrm>
            <a:custGeom>
              <a:rect b="b" l="l" r="r" t="t"/>
              <a:pathLst>
                <a:path extrusionOk="0" h="8678" w="8678">
                  <a:moveTo>
                    <a:pt x="4339" y="1"/>
                  </a:moveTo>
                  <a:lnTo>
                    <a:pt x="0" y="4339"/>
                  </a:lnTo>
                  <a:lnTo>
                    <a:pt x="4339" y="8678"/>
                  </a:lnTo>
                  <a:lnTo>
                    <a:pt x="8677"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5351275" y="716800"/>
              <a:ext cx="728275" cy="727450"/>
            </a:xfrm>
            <a:custGeom>
              <a:rect b="b" l="l" r="r" t="t"/>
              <a:pathLst>
                <a:path extrusionOk="0" h="29098" w="29131">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5638325" y="3914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5638325" y="1617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6251575" y="10038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5025900" y="10038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5638325" y="10038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1520900" y="793475"/>
              <a:ext cx="728250" cy="727450"/>
            </a:xfrm>
            <a:custGeom>
              <a:rect b="b" l="l" r="r" t="t"/>
              <a:pathLst>
                <a:path extrusionOk="0" h="29098" w="2913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1808750" y="4680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1808750" y="16937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2421200" y="10805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195500" y="10805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1808750" y="10805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2114575" y="238125"/>
              <a:ext cx="1379025" cy="478700"/>
            </a:xfrm>
            <a:custGeom>
              <a:rect b="b" l="l" r="r" t="t"/>
              <a:pathLst>
                <a:path extrusionOk="0" h="19148" w="55161">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2402450" y="831800"/>
              <a:ext cx="632025" cy="402050"/>
            </a:xfrm>
            <a:custGeom>
              <a:rect b="b" l="l" r="r" t="t"/>
              <a:pathLst>
                <a:path extrusionOk="0" h="16082" w="25281">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2114575" y="1540450"/>
              <a:ext cx="785350" cy="632050"/>
            </a:xfrm>
            <a:custGeom>
              <a:rect b="b" l="l" r="r" t="t"/>
              <a:pathLst>
                <a:path extrusionOk="0" h="25282" w="31414">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272150" y="1387150"/>
              <a:ext cx="306675" cy="383300"/>
            </a:xfrm>
            <a:custGeom>
              <a:rect b="b" l="l" r="r" t="t"/>
              <a:pathLst>
                <a:path extrusionOk="0" h="15332" w="12267">
                  <a:moveTo>
                    <a:pt x="1" y="0"/>
                  </a:moveTo>
                  <a:lnTo>
                    <a:pt x="1" y="15332"/>
                  </a:lnTo>
                  <a:lnTo>
                    <a:pt x="12266" y="15332"/>
                  </a:lnTo>
                  <a:lnTo>
                    <a:pt x="12266" y="9199"/>
                  </a:lnTo>
                  <a:lnTo>
                    <a:pt x="6134" y="9199"/>
                  </a:lnTo>
                  <a:lnTo>
                    <a:pt x="61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4106825" y="391425"/>
              <a:ext cx="1206150" cy="383300"/>
            </a:xfrm>
            <a:custGeom>
              <a:rect b="b" l="l" r="r" t="t"/>
              <a:pathLst>
                <a:path extrusionOk="0" h="15332" w="48246">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4662175" y="1080525"/>
              <a:ext cx="210425" cy="306650"/>
            </a:xfrm>
            <a:custGeom>
              <a:rect b="b" l="l" r="r" t="t"/>
              <a:pathLst>
                <a:path extrusionOk="0" h="12266" w="8417">
                  <a:moveTo>
                    <a:pt x="1" y="0"/>
                  </a:moveTo>
                  <a:lnTo>
                    <a:pt x="1" y="6133"/>
                  </a:lnTo>
                  <a:lnTo>
                    <a:pt x="2284" y="6133"/>
                  </a:lnTo>
                  <a:lnTo>
                    <a:pt x="2284" y="12265"/>
                  </a:lnTo>
                  <a:lnTo>
                    <a:pt x="8417" y="12265"/>
                  </a:lnTo>
                  <a:lnTo>
                    <a:pt x="8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3340250" y="2382875"/>
              <a:ext cx="230000" cy="306650"/>
            </a:xfrm>
            <a:custGeom>
              <a:rect b="b" l="l" r="r" t="t"/>
              <a:pathLst>
                <a:path extrusionOk="0" h="12266" w="9200">
                  <a:moveTo>
                    <a:pt x="3067" y="0"/>
                  </a:moveTo>
                  <a:lnTo>
                    <a:pt x="3067" y="6133"/>
                  </a:lnTo>
                  <a:lnTo>
                    <a:pt x="1" y="6133"/>
                  </a:lnTo>
                  <a:lnTo>
                    <a:pt x="1" y="12265"/>
                  </a:lnTo>
                  <a:lnTo>
                    <a:pt x="9200" y="12265"/>
                  </a:lnTo>
                  <a:lnTo>
                    <a:pt x="9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719275" y="1847075"/>
              <a:ext cx="613275" cy="382500"/>
            </a:xfrm>
            <a:custGeom>
              <a:rect b="b" l="l" r="r" t="t"/>
              <a:pathLst>
                <a:path extrusionOk="0" h="15300" w="24531">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6021625" y="1463800"/>
              <a:ext cx="306650" cy="383300"/>
            </a:xfrm>
            <a:custGeom>
              <a:rect b="b" l="l" r="r" t="t"/>
              <a:pathLst>
                <a:path extrusionOk="0" h="15332" w="12266">
                  <a:moveTo>
                    <a:pt x="0" y="1"/>
                  </a:moveTo>
                  <a:lnTo>
                    <a:pt x="0" y="15332"/>
                  </a:lnTo>
                  <a:lnTo>
                    <a:pt x="12265" y="15332"/>
                  </a:lnTo>
                  <a:lnTo>
                    <a:pt x="12265" y="9199"/>
                  </a:lnTo>
                  <a:lnTo>
                    <a:pt x="6133" y="9199"/>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6098275" y="314775"/>
              <a:ext cx="306650" cy="306650"/>
            </a:xfrm>
            <a:custGeom>
              <a:rect b="b" l="l" r="r" t="t"/>
              <a:pathLst>
                <a:path extrusionOk="0" h="12266" w="12266">
                  <a:moveTo>
                    <a:pt x="6133" y="0"/>
                  </a:moveTo>
                  <a:lnTo>
                    <a:pt x="6133" y="6133"/>
                  </a:lnTo>
                  <a:lnTo>
                    <a:pt x="0" y="6133"/>
                  </a:lnTo>
                  <a:lnTo>
                    <a:pt x="0" y="12265"/>
                  </a:lnTo>
                  <a:lnTo>
                    <a:pt x="12265" y="12265"/>
                  </a:lnTo>
                  <a:lnTo>
                    <a:pt x="1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2976550" y="4087250"/>
              <a:ext cx="153350" cy="325425"/>
            </a:xfrm>
            <a:custGeom>
              <a:rect b="b" l="l" r="r" t="t"/>
              <a:pathLst>
                <a:path extrusionOk="0" h="13017" w="6134">
                  <a:moveTo>
                    <a:pt x="1" y="1"/>
                  </a:moveTo>
                  <a:lnTo>
                    <a:pt x="1" y="13016"/>
                  </a:lnTo>
                  <a:lnTo>
                    <a:pt x="6133" y="1301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 name="Google Shape;228;p29"/>
          <p:cNvCxnSpPr/>
          <p:nvPr/>
        </p:nvCxnSpPr>
        <p:spPr>
          <a:xfrm>
            <a:off x="1609786" y="1586450"/>
            <a:ext cx="0" cy="807000"/>
          </a:xfrm>
          <a:prstGeom prst="straightConnector1">
            <a:avLst/>
          </a:prstGeom>
          <a:noFill/>
          <a:ln cap="flat" cmpd="sng" w="19050">
            <a:solidFill>
              <a:schemeClr val="lt2"/>
            </a:solidFill>
            <a:prstDash val="solid"/>
            <a:round/>
            <a:headEnd len="med" w="med" type="oval"/>
            <a:tailEnd len="med" w="med" type="oval"/>
          </a:ln>
        </p:spPr>
      </p:cxnSp>
      <p:cxnSp>
        <p:nvCxnSpPr>
          <p:cNvPr id="229" name="Google Shape;229;p29"/>
          <p:cNvCxnSpPr/>
          <p:nvPr/>
        </p:nvCxnSpPr>
        <p:spPr>
          <a:xfrm>
            <a:off x="5771260" y="1586450"/>
            <a:ext cx="0" cy="807000"/>
          </a:xfrm>
          <a:prstGeom prst="straightConnector1">
            <a:avLst/>
          </a:prstGeom>
          <a:noFill/>
          <a:ln cap="flat" cmpd="sng" w="19050">
            <a:solidFill>
              <a:schemeClr val="lt2"/>
            </a:solidFill>
            <a:prstDash val="solid"/>
            <a:round/>
            <a:headEnd len="med" w="med" type="oval"/>
            <a:tailEnd len="med" w="med" type="oval"/>
          </a:ln>
        </p:spPr>
      </p:cxnSp>
      <p:grpSp>
        <p:nvGrpSpPr>
          <p:cNvPr id="230" name="Google Shape;230;p29"/>
          <p:cNvGrpSpPr/>
          <p:nvPr/>
        </p:nvGrpSpPr>
        <p:grpSpPr>
          <a:xfrm>
            <a:off x="1059434" y="1778851"/>
            <a:ext cx="387787" cy="422233"/>
            <a:chOff x="1190625" y="238125"/>
            <a:chExt cx="5219200" cy="5219200"/>
          </a:xfrm>
        </p:grpSpPr>
        <p:sp>
          <p:nvSpPr>
            <p:cNvPr id="231" name="Google Shape;231;p29"/>
            <p:cNvSpPr/>
            <p:nvPr/>
          </p:nvSpPr>
          <p:spPr>
            <a:xfrm>
              <a:off x="2188775" y="12362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5258300" y="12362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2188775" y="4305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5258300" y="4305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2188775" y="1236275"/>
              <a:ext cx="3222875" cy="3222875"/>
            </a:xfrm>
            <a:custGeom>
              <a:rect b="b" l="l" r="r" t="t"/>
              <a:pathLst>
                <a:path extrusionOk="0" h="128915" w="128915">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2495400"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2802025" y="1849525"/>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3109475"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3416100" y="1849525"/>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3723550" y="1849525"/>
              <a:ext cx="153325" cy="154150"/>
            </a:xfrm>
            <a:custGeom>
              <a:rect b="b" l="l" r="r" t="t"/>
              <a:pathLst>
                <a:path extrusionOk="0" h="6166" w="6133">
                  <a:moveTo>
                    <a:pt x="0" y="1"/>
                  </a:moveTo>
                  <a:lnTo>
                    <a:pt x="0"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4030175" y="1849525"/>
              <a:ext cx="154150" cy="154150"/>
            </a:xfrm>
            <a:custGeom>
              <a:rect b="b" l="l" r="r" t="t"/>
              <a:pathLst>
                <a:path extrusionOk="0" h="6166" w="6166">
                  <a:moveTo>
                    <a:pt x="0" y="1"/>
                  </a:moveTo>
                  <a:lnTo>
                    <a:pt x="0"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337625" y="1849525"/>
              <a:ext cx="153325" cy="154150"/>
            </a:xfrm>
            <a:custGeom>
              <a:rect b="b" l="l" r="r" t="t"/>
              <a:pathLst>
                <a:path extrusionOk="0" h="6166" w="6133">
                  <a:moveTo>
                    <a:pt x="0" y="1"/>
                  </a:moveTo>
                  <a:lnTo>
                    <a:pt x="0"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4644250" y="1849525"/>
              <a:ext cx="154150" cy="154150"/>
            </a:xfrm>
            <a:custGeom>
              <a:rect b="b" l="l" r="r" t="t"/>
              <a:pathLst>
                <a:path extrusionOk="0" h="6166" w="6166">
                  <a:moveTo>
                    <a:pt x="0" y="1"/>
                  </a:moveTo>
                  <a:lnTo>
                    <a:pt x="0" y="6166"/>
                  </a:lnTo>
                  <a:lnTo>
                    <a:pt x="6165" y="6166"/>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2802025" y="1542900"/>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3109475" y="15429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3416100" y="1542900"/>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3723550" y="1542900"/>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4030175" y="1542900"/>
              <a:ext cx="154150" cy="153350"/>
            </a:xfrm>
            <a:custGeom>
              <a:rect b="b" l="l" r="r" t="t"/>
              <a:pathLst>
                <a:path extrusionOk="0" h="6134" w="6166">
                  <a:moveTo>
                    <a:pt x="0" y="1"/>
                  </a:moveTo>
                  <a:lnTo>
                    <a:pt x="0"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4337625" y="1542900"/>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4644250" y="1542900"/>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4951675"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2495400" y="21569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2802025" y="21569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4644250" y="2771050"/>
              <a:ext cx="154150" cy="153325"/>
            </a:xfrm>
            <a:custGeom>
              <a:rect b="b" l="l" r="r" t="t"/>
              <a:pathLst>
                <a:path extrusionOk="0" h="6133" w="6166">
                  <a:moveTo>
                    <a:pt x="0" y="0"/>
                  </a:moveTo>
                  <a:lnTo>
                    <a:pt x="0" y="6133"/>
                  </a:lnTo>
                  <a:lnTo>
                    <a:pt x="6165" y="6133"/>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4644250" y="2463600"/>
              <a:ext cx="154150" cy="154150"/>
            </a:xfrm>
            <a:custGeom>
              <a:rect b="b" l="l" r="r" t="t"/>
              <a:pathLst>
                <a:path extrusionOk="0" h="6166" w="6166">
                  <a:moveTo>
                    <a:pt x="0" y="1"/>
                  </a:moveTo>
                  <a:lnTo>
                    <a:pt x="0" y="6166"/>
                  </a:lnTo>
                  <a:lnTo>
                    <a:pt x="6165" y="6166"/>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4644250" y="3077675"/>
              <a:ext cx="154150" cy="154150"/>
            </a:xfrm>
            <a:custGeom>
              <a:rect b="b" l="l" r="r" t="t"/>
              <a:pathLst>
                <a:path extrusionOk="0" h="6166" w="6166">
                  <a:moveTo>
                    <a:pt x="0" y="0"/>
                  </a:moveTo>
                  <a:lnTo>
                    <a:pt x="0" y="6166"/>
                  </a:lnTo>
                  <a:lnTo>
                    <a:pt x="6165" y="6166"/>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4644250" y="3385125"/>
              <a:ext cx="154150" cy="153325"/>
            </a:xfrm>
            <a:custGeom>
              <a:rect b="b" l="l" r="r" t="t"/>
              <a:pathLst>
                <a:path extrusionOk="0" h="6133" w="6166">
                  <a:moveTo>
                    <a:pt x="0" y="0"/>
                  </a:moveTo>
                  <a:lnTo>
                    <a:pt x="0" y="6133"/>
                  </a:lnTo>
                  <a:lnTo>
                    <a:pt x="6165" y="6133"/>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4951675" y="277105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4951675" y="2463600"/>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4951675" y="3077675"/>
              <a:ext cx="153350" cy="154150"/>
            </a:xfrm>
            <a:custGeom>
              <a:rect b="b" l="l" r="r" t="t"/>
              <a:pathLst>
                <a:path extrusionOk="0" h="6166" w="6134">
                  <a:moveTo>
                    <a:pt x="1" y="0"/>
                  </a:moveTo>
                  <a:lnTo>
                    <a:pt x="1" y="6166"/>
                  </a:lnTo>
                  <a:lnTo>
                    <a:pt x="6133" y="6166"/>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4951675" y="3385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4644250" y="2156975"/>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4951675" y="21569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495400"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2802025" y="3691750"/>
              <a:ext cx="154150" cy="154150"/>
            </a:xfrm>
            <a:custGeom>
              <a:rect b="b" l="l" r="r" t="t"/>
              <a:pathLst>
                <a:path extrusionOk="0" h="6166" w="6166">
                  <a:moveTo>
                    <a:pt x="1" y="0"/>
                  </a:moveTo>
                  <a:lnTo>
                    <a:pt x="1"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3109475"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3416100" y="3691750"/>
              <a:ext cx="154150" cy="154150"/>
            </a:xfrm>
            <a:custGeom>
              <a:rect b="b" l="l" r="r" t="t"/>
              <a:pathLst>
                <a:path extrusionOk="0" h="6166" w="6166">
                  <a:moveTo>
                    <a:pt x="1" y="0"/>
                  </a:moveTo>
                  <a:lnTo>
                    <a:pt x="1"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3723550" y="3691750"/>
              <a:ext cx="153325" cy="154150"/>
            </a:xfrm>
            <a:custGeom>
              <a:rect b="b" l="l" r="r" t="t"/>
              <a:pathLst>
                <a:path extrusionOk="0" h="6166" w="6133">
                  <a:moveTo>
                    <a:pt x="0" y="0"/>
                  </a:moveTo>
                  <a:lnTo>
                    <a:pt x="0"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030175" y="3691750"/>
              <a:ext cx="154150" cy="154150"/>
            </a:xfrm>
            <a:custGeom>
              <a:rect b="b" l="l" r="r" t="t"/>
              <a:pathLst>
                <a:path extrusionOk="0" h="6166" w="6166">
                  <a:moveTo>
                    <a:pt x="0" y="0"/>
                  </a:moveTo>
                  <a:lnTo>
                    <a:pt x="0"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2495400" y="3385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2802025" y="3385125"/>
              <a:ext cx="154150" cy="153325"/>
            </a:xfrm>
            <a:custGeom>
              <a:rect b="b" l="l" r="r" t="t"/>
              <a:pathLst>
                <a:path extrusionOk="0" h="6133" w="6166">
                  <a:moveTo>
                    <a:pt x="1" y="0"/>
                  </a:moveTo>
                  <a:lnTo>
                    <a:pt x="1" y="6133"/>
                  </a:lnTo>
                  <a:lnTo>
                    <a:pt x="6166" y="6133"/>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4337625" y="3691750"/>
              <a:ext cx="153325" cy="154150"/>
            </a:xfrm>
            <a:custGeom>
              <a:rect b="b" l="l" r="r" t="t"/>
              <a:pathLst>
                <a:path extrusionOk="0" h="6166" w="6133">
                  <a:moveTo>
                    <a:pt x="0" y="0"/>
                  </a:moveTo>
                  <a:lnTo>
                    <a:pt x="0"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4644250" y="3691750"/>
              <a:ext cx="154150" cy="154150"/>
            </a:xfrm>
            <a:custGeom>
              <a:rect b="b" l="l" r="r" t="t"/>
              <a:pathLst>
                <a:path extrusionOk="0" h="6166" w="6166">
                  <a:moveTo>
                    <a:pt x="0" y="0"/>
                  </a:moveTo>
                  <a:lnTo>
                    <a:pt x="0" y="6165"/>
                  </a:lnTo>
                  <a:lnTo>
                    <a:pt x="6165" y="6165"/>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2802025" y="39991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3109475" y="39991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2802025" y="2771050"/>
              <a:ext cx="154150" cy="153325"/>
            </a:xfrm>
            <a:custGeom>
              <a:rect b="b" l="l" r="r" t="t"/>
              <a:pathLst>
                <a:path extrusionOk="0" h="6133" w="6166">
                  <a:moveTo>
                    <a:pt x="1" y="0"/>
                  </a:moveTo>
                  <a:lnTo>
                    <a:pt x="1" y="6133"/>
                  </a:lnTo>
                  <a:lnTo>
                    <a:pt x="6166" y="6133"/>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2802025" y="2463600"/>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2802025" y="3077675"/>
              <a:ext cx="154150" cy="154150"/>
            </a:xfrm>
            <a:custGeom>
              <a:rect b="b" l="l" r="r" t="t"/>
              <a:pathLst>
                <a:path extrusionOk="0" h="6166" w="6166">
                  <a:moveTo>
                    <a:pt x="1" y="0"/>
                  </a:moveTo>
                  <a:lnTo>
                    <a:pt x="1" y="6166"/>
                  </a:lnTo>
                  <a:lnTo>
                    <a:pt x="6166" y="6166"/>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2495400" y="277105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2495400" y="2463600"/>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2495400" y="3077675"/>
              <a:ext cx="153350" cy="154150"/>
            </a:xfrm>
            <a:custGeom>
              <a:rect b="b" l="l" r="r" t="t"/>
              <a:pathLst>
                <a:path extrusionOk="0" h="6166" w="6134">
                  <a:moveTo>
                    <a:pt x="1" y="0"/>
                  </a:moveTo>
                  <a:lnTo>
                    <a:pt x="1" y="6166"/>
                  </a:lnTo>
                  <a:lnTo>
                    <a:pt x="6133" y="6166"/>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3416100" y="39991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3723550" y="3999175"/>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4030175" y="3999175"/>
              <a:ext cx="154150" cy="153350"/>
            </a:xfrm>
            <a:custGeom>
              <a:rect b="b" l="l" r="r" t="t"/>
              <a:pathLst>
                <a:path extrusionOk="0" h="6134" w="6166">
                  <a:moveTo>
                    <a:pt x="0" y="1"/>
                  </a:moveTo>
                  <a:lnTo>
                    <a:pt x="0"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4337625" y="3999175"/>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644250" y="3999175"/>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951675"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728025" y="775525"/>
              <a:ext cx="4144375" cy="4144375"/>
            </a:xfrm>
            <a:custGeom>
              <a:rect b="b" l="l" r="r" t="t"/>
              <a:pathLst>
                <a:path extrusionOk="0" h="165775" w="165775">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3416100" y="2463600"/>
              <a:ext cx="460775" cy="768225"/>
            </a:xfrm>
            <a:custGeom>
              <a:rect b="b" l="l" r="r" t="t"/>
              <a:pathLst>
                <a:path extrusionOk="0" h="30729" w="18431">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4030175" y="2463600"/>
              <a:ext cx="159050" cy="777200"/>
            </a:xfrm>
            <a:custGeom>
              <a:rect b="b" l="l" r="r" t="t"/>
              <a:pathLst>
                <a:path extrusionOk="0" h="31088" w="6362">
                  <a:moveTo>
                    <a:pt x="6166" y="1"/>
                  </a:moveTo>
                  <a:lnTo>
                    <a:pt x="0" y="33"/>
                  </a:lnTo>
                  <a:lnTo>
                    <a:pt x="229" y="31087"/>
                  </a:lnTo>
                  <a:lnTo>
                    <a:pt x="6361" y="31055"/>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209825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2558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017325" y="238125"/>
              <a:ext cx="154150" cy="384100"/>
            </a:xfrm>
            <a:custGeom>
              <a:rect b="b" l="l" r="r" t="t"/>
              <a:pathLst>
                <a:path extrusionOk="0" h="15364" w="6166">
                  <a:moveTo>
                    <a:pt x="0" y="0"/>
                  </a:moveTo>
                  <a:lnTo>
                    <a:pt x="0"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477275" y="238125"/>
              <a:ext cx="153325" cy="384100"/>
            </a:xfrm>
            <a:custGeom>
              <a:rect b="b" l="l" r="r" t="t"/>
              <a:pathLst>
                <a:path extrusionOk="0" h="15364"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937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4396325" y="238125"/>
              <a:ext cx="154150" cy="384100"/>
            </a:xfrm>
            <a:custGeom>
              <a:rect b="b" l="l" r="r" t="t"/>
              <a:pathLst>
                <a:path extrusionOk="0" h="15364"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4856275" y="238125"/>
              <a:ext cx="153325" cy="384100"/>
            </a:xfrm>
            <a:custGeom>
              <a:rect b="b" l="l" r="r" t="t"/>
              <a:pathLst>
                <a:path extrusionOk="0" h="15364"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5316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190625" y="4472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190625" y="4013050"/>
              <a:ext cx="384100" cy="153325"/>
            </a:xfrm>
            <a:custGeom>
              <a:rect b="b" l="l" r="r" t="t"/>
              <a:pathLst>
                <a:path extrusionOk="0" h="6133" w="15364">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190625" y="3553100"/>
              <a:ext cx="384100" cy="154150"/>
            </a:xfrm>
            <a:custGeom>
              <a:rect b="b" l="l" r="r" t="t"/>
              <a:pathLst>
                <a:path extrusionOk="0" h="6166" w="15364">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1190625" y="3093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190625" y="2634050"/>
              <a:ext cx="384100" cy="153325"/>
            </a:xfrm>
            <a:custGeom>
              <a:rect b="b" l="l" r="r" t="t"/>
              <a:pathLst>
                <a:path extrusionOk="0" h="6133" w="15364">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1190625" y="2174100"/>
              <a:ext cx="384100" cy="154150"/>
            </a:xfrm>
            <a:custGeom>
              <a:rect b="b" l="l" r="r" t="t"/>
              <a:pathLst>
                <a:path extrusionOk="0" h="6166" w="15364">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1190625" y="1714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1190625" y="1255025"/>
              <a:ext cx="384100" cy="153350"/>
            </a:xfrm>
            <a:custGeom>
              <a:rect b="b" l="l" r="r" t="t"/>
              <a:pathLst>
                <a:path extrusionOk="0" h="6134" w="15364">
                  <a:moveTo>
                    <a:pt x="0" y="1"/>
                  </a:moveTo>
                  <a:lnTo>
                    <a:pt x="0" y="6134"/>
                  </a:lnTo>
                  <a:lnTo>
                    <a:pt x="15364" y="6134"/>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5329250" y="5073200"/>
              <a:ext cx="154150" cy="384125"/>
            </a:xfrm>
            <a:custGeom>
              <a:rect b="b" l="l" r="r" t="t"/>
              <a:pathLst>
                <a:path extrusionOk="0" h="15365"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4870125"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441020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3950250"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491125"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303120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257125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2111300" y="5073200"/>
              <a:ext cx="154150" cy="384125"/>
            </a:xfrm>
            <a:custGeom>
              <a:rect b="b" l="l" r="r" t="t"/>
              <a:pathLst>
                <a:path extrusionOk="0" h="15365"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6025700" y="1158800"/>
              <a:ext cx="384125" cy="154150"/>
            </a:xfrm>
            <a:custGeom>
              <a:rect b="b" l="l" r="r" t="t"/>
              <a:pathLst>
                <a:path extrusionOk="0" h="6166" w="15365">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6025700" y="161875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6025700" y="207870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6025700" y="2538625"/>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6025700" y="2997750"/>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6025700" y="345770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6025700" y="3917625"/>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6025700" y="4376750"/>
              <a:ext cx="384125" cy="154150"/>
            </a:xfrm>
            <a:custGeom>
              <a:rect b="b" l="l" r="r" t="t"/>
              <a:pathLst>
                <a:path extrusionOk="0" h="6166" w="15365">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3" name="Google Shape;323;p29"/>
          <p:cNvCxnSpPr/>
          <p:nvPr/>
        </p:nvCxnSpPr>
        <p:spPr>
          <a:xfrm>
            <a:off x="1609786" y="3360890"/>
            <a:ext cx="0" cy="807000"/>
          </a:xfrm>
          <a:prstGeom prst="straightConnector1">
            <a:avLst/>
          </a:prstGeom>
          <a:noFill/>
          <a:ln cap="flat" cmpd="sng" w="19050">
            <a:solidFill>
              <a:schemeClr val="lt2"/>
            </a:solidFill>
            <a:prstDash val="solid"/>
            <a:round/>
            <a:headEnd len="med" w="med" type="oval"/>
            <a:tailEnd len="med" w="med" type="oval"/>
          </a:ln>
        </p:spPr>
      </p:cxnSp>
      <p:cxnSp>
        <p:nvCxnSpPr>
          <p:cNvPr id="324" name="Google Shape;324;p29"/>
          <p:cNvCxnSpPr/>
          <p:nvPr/>
        </p:nvCxnSpPr>
        <p:spPr>
          <a:xfrm>
            <a:off x="5771260" y="3360890"/>
            <a:ext cx="0" cy="807000"/>
          </a:xfrm>
          <a:prstGeom prst="straightConnector1">
            <a:avLst/>
          </a:prstGeom>
          <a:noFill/>
          <a:ln cap="flat" cmpd="sng" w="19050">
            <a:solidFill>
              <a:schemeClr val="lt2"/>
            </a:solidFill>
            <a:prstDash val="solid"/>
            <a:round/>
            <a:headEnd len="med" w="med" type="oval"/>
            <a:tailEnd len="med" w="med" type="oval"/>
          </a:ln>
        </p:spPr>
      </p:cxnSp>
      <p:grpSp>
        <p:nvGrpSpPr>
          <p:cNvPr id="325" name="Google Shape;325;p29"/>
          <p:cNvGrpSpPr/>
          <p:nvPr/>
        </p:nvGrpSpPr>
        <p:grpSpPr>
          <a:xfrm>
            <a:off x="1059472" y="3540244"/>
            <a:ext cx="387732" cy="448329"/>
            <a:chOff x="1343100" y="238125"/>
            <a:chExt cx="4914225" cy="5219200"/>
          </a:xfrm>
        </p:grpSpPr>
        <p:sp>
          <p:nvSpPr>
            <p:cNvPr id="326" name="Google Shape;326;p29"/>
            <p:cNvSpPr/>
            <p:nvPr/>
          </p:nvSpPr>
          <p:spPr>
            <a:xfrm>
              <a:off x="4110900" y="29145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4416725" y="29145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3193475" y="29145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3499275" y="29145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3346775" y="3220375"/>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3652600" y="32203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3958400" y="3220375"/>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4264225" y="32203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346775" y="2608750"/>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3652600" y="2608750"/>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3958400" y="2608750"/>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4264225" y="2608750"/>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3499275" y="352620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3805100" y="3526200"/>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4110900" y="352620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3499275" y="230295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3805100" y="2302950"/>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4110900" y="230295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2505200" y="3985325"/>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1791625" y="1461350"/>
              <a:ext cx="4180275" cy="3384350"/>
            </a:xfrm>
            <a:custGeom>
              <a:rect b="b" l="l" r="r" t="t"/>
              <a:pathLst>
                <a:path extrusionOk="0" h="135374" w="167211">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970225" y="4367775"/>
              <a:ext cx="688300" cy="152525"/>
            </a:xfrm>
            <a:custGeom>
              <a:rect b="b" l="l" r="r" t="t"/>
              <a:pathLst>
                <a:path extrusionOk="0" h="6101" w="27532">
                  <a:moveTo>
                    <a:pt x="1" y="1"/>
                  </a:moveTo>
                  <a:lnTo>
                    <a:pt x="1" y="6101"/>
                  </a:lnTo>
                  <a:lnTo>
                    <a:pt x="27532" y="6101"/>
                  </a:lnTo>
                  <a:lnTo>
                    <a:pt x="275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664425" y="4367775"/>
              <a:ext cx="152525" cy="152525"/>
            </a:xfrm>
            <a:custGeom>
              <a:rect b="b" l="l" r="r" t="t"/>
              <a:pathLst>
                <a:path extrusionOk="0" h="6101" w="6101">
                  <a:moveTo>
                    <a:pt x="0" y="1"/>
                  </a:moveTo>
                  <a:lnTo>
                    <a:pt x="0" y="6101"/>
                  </a:lnTo>
                  <a:lnTo>
                    <a:pt x="6100" y="6101"/>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664425" y="4673600"/>
              <a:ext cx="381675" cy="152525"/>
            </a:xfrm>
            <a:custGeom>
              <a:rect b="b" l="l" r="r" t="t"/>
              <a:pathLst>
                <a:path extrusionOk="0" h="6101" w="15267">
                  <a:moveTo>
                    <a:pt x="0" y="0"/>
                  </a:moveTo>
                  <a:lnTo>
                    <a:pt x="0" y="6100"/>
                  </a:lnTo>
                  <a:lnTo>
                    <a:pt x="15266" y="6100"/>
                  </a:lnTo>
                  <a:lnTo>
                    <a:pt x="152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2199375" y="467360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2505200" y="4673600"/>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664425" y="4979400"/>
              <a:ext cx="994100" cy="152525"/>
            </a:xfrm>
            <a:custGeom>
              <a:rect b="b" l="l" r="r" t="t"/>
              <a:pathLst>
                <a:path extrusionOk="0" h="6101" w="39764">
                  <a:moveTo>
                    <a:pt x="0" y="1"/>
                  </a:moveTo>
                  <a:lnTo>
                    <a:pt x="0" y="6101"/>
                  </a:lnTo>
                  <a:lnTo>
                    <a:pt x="39764" y="6101"/>
                  </a:lnTo>
                  <a:lnTo>
                    <a:pt x="39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4799175" y="46923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5105000" y="4692350"/>
              <a:ext cx="1152325" cy="153350"/>
            </a:xfrm>
            <a:custGeom>
              <a:rect b="b" l="l" r="r" t="t"/>
              <a:pathLst>
                <a:path extrusionOk="0" h="6134" w="46093">
                  <a:moveTo>
                    <a:pt x="0" y="1"/>
                  </a:moveTo>
                  <a:lnTo>
                    <a:pt x="0" y="6133"/>
                  </a:lnTo>
                  <a:lnTo>
                    <a:pt x="46092" y="6133"/>
                  </a:lnTo>
                  <a:lnTo>
                    <a:pt x="460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5105000" y="49981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5410800" y="49981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5717425" y="4998175"/>
              <a:ext cx="539900" cy="153325"/>
            </a:xfrm>
            <a:custGeom>
              <a:rect b="b" l="l" r="r" t="t"/>
              <a:pathLst>
                <a:path extrusionOk="0" h="6133" w="21596">
                  <a:moveTo>
                    <a:pt x="1" y="0"/>
                  </a:moveTo>
                  <a:lnTo>
                    <a:pt x="1" y="6133"/>
                  </a:lnTo>
                  <a:lnTo>
                    <a:pt x="21595" y="6133"/>
                  </a:lnTo>
                  <a:lnTo>
                    <a:pt x="215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5105000" y="5303975"/>
              <a:ext cx="846500" cy="153350"/>
            </a:xfrm>
            <a:custGeom>
              <a:rect b="b" l="l" r="r" t="t"/>
              <a:pathLst>
                <a:path extrusionOk="0" h="6134" w="33860">
                  <a:moveTo>
                    <a:pt x="0" y="1"/>
                  </a:moveTo>
                  <a:lnTo>
                    <a:pt x="0" y="6133"/>
                  </a:lnTo>
                  <a:lnTo>
                    <a:pt x="33860" y="6133"/>
                  </a:lnTo>
                  <a:lnTo>
                    <a:pt x="33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6104800" y="53039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805100" y="1155550"/>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3805100" y="2381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4110900" y="238125"/>
              <a:ext cx="841625" cy="153325"/>
            </a:xfrm>
            <a:custGeom>
              <a:rect b="b" l="l" r="r" t="t"/>
              <a:pathLst>
                <a:path extrusionOk="0" h="6133" w="33665">
                  <a:moveTo>
                    <a:pt x="1" y="0"/>
                  </a:moveTo>
                  <a:lnTo>
                    <a:pt x="1" y="6133"/>
                  </a:lnTo>
                  <a:lnTo>
                    <a:pt x="33664" y="6133"/>
                  </a:lnTo>
                  <a:lnTo>
                    <a:pt x="33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3805100" y="543925"/>
              <a:ext cx="535800" cy="153325"/>
            </a:xfrm>
            <a:custGeom>
              <a:rect b="b" l="l" r="r" t="t"/>
              <a:pathLst>
                <a:path extrusionOk="0" h="6133" w="21432">
                  <a:moveTo>
                    <a:pt x="0" y="0"/>
                  </a:moveTo>
                  <a:lnTo>
                    <a:pt x="0" y="6133"/>
                  </a:lnTo>
                  <a:lnTo>
                    <a:pt x="21432" y="6133"/>
                  </a:lnTo>
                  <a:lnTo>
                    <a:pt x="21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4493375" y="5439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4799175" y="5439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3805100" y="849725"/>
              <a:ext cx="841600" cy="153350"/>
            </a:xfrm>
            <a:custGeom>
              <a:rect b="b" l="l" r="r" t="t"/>
              <a:pathLst>
                <a:path extrusionOk="0" h="6134" w="33664">
                  <a:moveTo>
                    <a:pt x="0" y="1"/>
                  </a:moveTo>
                  <a:lnTo>
                    <a:pt x="0" y="6133"/>
                  </a:lnTo>
                  <a:lnTo>
                    <a:pt x="33664" y="6133"/>
                  </a:lnTo>
                  <a:lnTo>
                    <a:pt x="33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4799175" y="8497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2276050" y="2914575"/>
              <a:ext cx="152500" cy="153325"/>
            </a:xfrm>
            <a:custGeom>
              <a:rect b="b" l="l" r="r" t="t"/>
              <a:pathLst>
                <a:path extrusionOk="0" h="6133" w="6100">
                  <a:moveTo>
                    <a:pt x="0" y="0"/>
                  </a:moveTo>
                  <a:lnTo>
                    <a:pt x="0" y="6133"/>
                  </a:lnTo>
                  <a:lnTo>
                    <a:pt x="6100" y="6133"/>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5334975" y="2914575"/>
              <a:ext cx="152525" cy="153325"/>
            </a:xfrm>
            <a:custGeom>
              <a:rect b="b" l="l" r="r" t="t"/>
              <a:pathLst>
                <a:path extrusionOk="0" h="6133" w="6101">
                  <a:moveTo>
                    <a:pt x="0" y="0"/>
                  </a:moveTo>
                  <a:lnTo>
                    <a:pt x="0" y="6133"/>
                  </a:lnTo>
                  <a:lnTo>
                    <a:pt x="6100" y="6133"/>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343100" y="4367775"/>
              <a:ext cx="168025" cy="152525"/>
            </a:xfrm>
            <a:custGeom>
              <a:rect b="b" l="l" r="r" t="t"/>
              <a:pathLst>
                <a:path extrusionOk="0" h="6101" w="6721">
                  <a:moveTo>
                    <a:pt x="1" y="1"/>
                  </a:moveTo>
                  <a:lnTo>
                    <a:pt x="1" y="6101"/>
                  </a:lnTo>
                  <a:lnTo>
                    <a:pt x="6721" y="6101"/>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1343100" y="4675225"/>
              <a:ext cx="168025" cy="153350"/>
            </a:xfrm>
            <a:custGeom>
              <a:rect b="b" l="l" r="r" t="t"/>
              <a:pathLst>
                <a:path extrusionOk="0" h="6134" w="6721">
                  <a:moveTo>
                    <a:pt x="1" y="1"/>
                  </a:moveTo>
                  <a:lnTo>
                    <a:pt x="1" y="6133"/>
                  </a:lnTo>
                  <a:lnTo>
                    <a:pt x="6721" y="6133"/>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1343100" y="4983475"/>
              <a:ext cx="168025" cy="152525"/>
            </a:xfrm>
            <a:custGeom>
              <a:rect b="b" l="l" r="r" t="t"/>
              <a:pathLst>
                <a:path extrusionOk="0" h="6101" w="6721">
                  <a:moveTo>
                    <a:pt x="1" y="1"/>
                  </a:moveTo>
                  <a:lnTo>
                    <a:pt x="1" y="6101"/>
                  </a:lnTo>
                  <a:lnTo>
                    <a:pt x="6721" y="6101"/>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SpaceX</a:t>
            </a:r>
            <a:endParaRPr/>
          </a:p>
        </p:txBody>
      </p:sp>
      <p:grpSp>
        <p:nvGrpSpPr>
          <p:cNvPr id="377" name="Google Shape;377;p30"/>
          <p:cNvGrpSpPr/>
          <p:nvPr/>
        </p:nvGrpSpPr>
        <p:grpSpPr>
          <a:xfrm>
            <a:off x="3466895" y="1903046"/>
            <a:ext cx="2210395" cy="2090466"/>
            <a:chOff x="1040275" y="238125"/>
            <a:chExt cx="5538450" cy="5237950"/>
          </a:xfrm>
        </p:grpSpPr>
        <p:sp>
          <p:nvSpPr>
            <p:cNvPr id="378" name="Google Shape;378;p30"/>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30"/>
          <p:cNvSpPr txBox="1"/>
          <p:nvPr>
            <p:ph idx="4294967295" type="subTitle"/>
          </p:nvPr>
        </p:nvSpPr>
        <p:spPr>
          <a:xfrm>
            <a:off x="262325" y="2337500"/>
            <a:ext cx="2806800" cy="15600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800"/>
              <a:t>Involved in human exploration and settlement of Mars</a:t>
            </a:r>
            <a:endParaRPr sz="1800"/>
          </a:p>
        </p:txBody>
      </p:sp>
      <p:sp>
        <p:nvSpPr>
          <p:cNvPr id="604" name="Google Shape;604;p30"/>
          <p:cNvSpPr txBox="1"/>
          <p:nvPr>
            <p:ph idx="4294967295" type="subTitle"/>
          </p:nvPr>
        </p:nvSpPr>
        <p:spPr>
          <a:xfrm>
            <a:off x="6074975" y="1697154"/>
            <a:ext cx="2431800" cy="9156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900"/>
              <a:t>Based on passion in space exploration</a:t>
            </a:r>
            <a:endParaRPr sz="1900"/>
          </a:p>
        </p:txBody>
      </p:sp>
      <p:sp>
        <p:nvSpPr>
          <p:cNvPr id="605" name="Google Shape;605;p30"/>
          <p:cNvSpPr txBox="1"/>
          <p:nvPr>
            <p:ph idx="4294967295" type="subTitle"/>
          </p:nvPr>
        </p:nvSpPr>
        <p:spPr>
          <a:xfrm>
            <a:off x="6074975" y="3294279"/>
            <a:ext cx="2431800" cy="9156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700"/>
              <a:t>3 failed rocket launches</a:t>
            </a:r>
            <a:endParaRPr sz="1700"/>
          </a:p>
        </p:txBody>
      </p:sp>
      <p:cxnSp>
        <p:nvCxnSpPr>
          <p:cNvPr id="606" name="Google Shape;606;p30"/>
          <p:cNvCxnSpPr>
            <a:stCxn id="604" idx="1"/>
          </p:cNvCxnSpPr>
          <p:nvPr/>
        </p:nvCxnSpPr>
        <p:spPr>
          <a:xfrm flipH="1">
            <a:off x="5172575" y="2154954"/>
            <a:ext cx="902400" cy="1941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607" name="Google Shape;607;p30"/>
          <p:cNvCxnSpPr>
            <a:stCxn id="605" idx="1"/>
          </p:cNvCxnSpPr>
          <p:nvPr/>
        </p:nvCxnSpPr>
        <p:spPr>
          <a:xfrm rot="10800000">
            <a:off x="4590275" y="3309579"/>
            <a:ext cx="1484700" cy="4425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608" name="Google Shape;608;p30"/>
          <p:cNvCxnSpPr>
            <a:stCxn id="603" idx="3"/>
          </p:cNvCxnSpPr>
          <p:nvPr/>
        </p:nvCxnSpPr>
        <p:spPr>
          <a:xfrm>
            <a:off x="3069125" y="3117500"/>
            <a:ext cx="841800" cy="0"/>
          </a:xfrm>
          <a:prstGeom prst="straightConnector1">
            <a:avLst/>
          </a:prstGeom>
          <a:noFill/>
          <a:ln cap="flat" cmpd="sng" w="19050">
            <a:solidFill>
              <a:schemeClr val="lt2"/>
            </a:solidFill>
            <a:prstDash val="solid"/>
            <a:round/>
            <a:headEnd len="med" w="med" type="oval"/>
            <a:tailEnd len="med" w="med" type="none"/>
          </a:ln>
        </p:spPr>
      </p:cxnSp>
      <p:sp>
        <p:nvSpPr>
          <p:cNvPr id="609" name="Google Shape;609;p30"/>
          <p:cNvSpPr txBox="1"/>
          <p:nvPr>
            <p:ph idx="4294967295" type="subTitle"/>
          </p:nvPr>
        </p:nvSpPr>
        <p:spPr>
          <a:xfrm>
            <a:off x="860625" y="1968536"/>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Mars Society</a:t>
            </a:r>
            <a:endParaRPr b="1" sz="1600">
              <a:latin typeface="Rajdhani"/>
              <a:ea typeface="Rajdhani"/>
              <a:cs typeface="Rajdhani"/>
              <a:sym typeface="Rajdhani"/>
            </a:endParaRPr>
          </a:p>
        </p:txBody>
      </p:sp>
      <p:sp>
        <p:nvSpPr>
          <p:cNvPr id="610" name="Google Shape;610;p30"/>
          <p:cNvSpPr txBox="1"/>
          <p:nvPr>
            <p:ph idx="4294967295" type="subTitle"/>
          </p:nvPr>
        </p:nvSpPr>
        <p:spPr>
          <a:xfrm>
            <a:off x="6074975" y="1328160"/>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Starting SpaceX</a:t>
            </a:r>
            <a:endParaRPr b="1" sz="1600">
              <a:latin typeface="Rajdhani"/>
              <a:ea typeface="Rajdhani"/>
              <a:cs typeface="Rajdhani"/>
              <a:sym typeface="Rajdhani"/>
            </a:endParaRPr>
          </a:p>
        </p:txBody>
      </p:sp>
      <p:sp>
        <p:nvSpPr>
          <p:cNvPr id="611" name="Google Shape;611;p30"/>
          <p:cNvSpPr txBox="1"/>
          <p:nvPr>
            <p:ph idx="4294967295" type="subTitle"/>
          </p:nvPr>
        </p:nvSpPr>
        <p:spPr>
          <a:xfrm>
            <a:off x="6074975" y="29252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Failures</a:t>
            </a:r>
            <a:endParaRPr b="1" sz="1600">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